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67" r:id="rId3"/>
    <p:sldId id="257" r:id="rId4"/>
    <p:sldId id="261" r:id="rId5"/>
    <p:sldId id="278" r:id="rId6"/>
    <p:sldId id="279" r:id="rId7"/>
    <p:sldId id="280" r:id="rId8"/>
    <p:sldId id="263" r:id="rId9"/>
    <p:sldId id="262" r:id="rId10"/>
    <p:sldId id="265" r:id="rId11"/>
    <p:sldId id="281" r:id="rId12"/>
    <p:sldId id="266" r:id="rId13"/>
    <p:sldId id="282" r:id="rId14"/>
    <p:sldId id="283" r:id="rId15"/>
    <p:sldId id="284" r:id="rId16"/>
    <p:sldId id="286" r:id="rId17"/>
    <p:sldId id="285" r:id="rId18"/>
    <p:sldId id="287" r:id="rId19"/>
    <p:sldId id="288" r:id="rId20"/>
    <p:sldId id="289" r:id="rId21"/>
    <p:sldId id="291" r:id="rId22"/>
    <p:sldId id="290" r:id="rId23"/>
    <p:sldId id="292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DE90BC-48BC-4D61-BD3C-9C3B78EEA4BB}">
  <a:tblStyle styleId="{B5DE90BC-48BC-4D61-BD3C-9C3B78EEA4B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B98A09-5F11-4501-A543-530588B4C6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1417" autoAdjust="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20E53-2C31-4480-B4F6-B1EE1DA0282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638F6B53-6F1B-4C24-BCFC-1D94A0485BA4}">
      <dgm:prSet custT="1"/>
      <dgm:spPr/>
      <dgm:t>
        <a:bodyPr/>
        <a:lstStyle/>
        <a:p>
          <a:pPr algn="ctr"/>
          <a:r>
            <a:rPr lang="ru-RU" sz="2400" b="0" i="0" dirty="0"/>
            <a:t>Роль конформного поведения</a:t>
          </a:r>
          <a:endParaRPr lang="ru-BY" sz="2400" dirty="0"/>
        </a:p>
      </dgm:t>
    </dgm:pt>
    <dgm:pt modelId="{07D8E29D-00CD-4F7E-90A0-8E03838475BB}" type="parTrans" cxnId="{A349FF40-FD65-4F94-9F79-DE1ADBE6EDDE}">
      <dgm:prSet/>
      <dgm:spPr/>
      <dgm:t>
        <a:bodyPr/>
        <a:lstStyle/>
        <a:p>
          <a:endParaRPr lang="ru-BY"/>
        </a:p>
      </dgm:t>
    </dgm:pt>
    <dgm:pt modelId="{E4D76BB4-9389-4BE4-AEBB-98A559531F0E}" type="sibTrans" cxnId="{A349FF40-FD65-4F94-9F79-DE1ADBE6EDDE}">
      <dgm:prSet/>
      <dgm:spPr/>
      <dgm:t>
        <a:bodyPr/>
        <a:lstStyle/>
        <a:p>
          <a:endParaRPr lang="ru-BY"/>
        </a:p>
      </dgm:t>
    </dgm:pt>
    <dgm:pt modelId="{D32D8AC4-3CED-49BC-8DA7-6FC671F58CC0}">
      <dgm:prSet custT="1"/>
      <dgm:spPr/>
      <dgm:t>
        <a:bodyPr/>
        <a:lstStyle/>
        <a:p>
          <a:r>
            <a:rPr lang="ru-RU" sz="3200" b="0" i="0" dirty="0"/>
            <a:t>положительная</a:t>
          </a:r>
          <a:endParaRPr lang="ru-BY" sz="3200" dirty="0"/>
        </a:p>
      </dgm:t>
    </dgm:pt>
    <dgm:pt modelId="{FA98560D-6189-4D4F-AAC8-2F22E150C7D9}" type="parTrans" cxnId="{694EF67E-896C-4BCE-8F00-B0C354D34B96}">
      <dgm:prSet/>
      <dgm:spPr/>
      <dgm:t>
        <a:bodyPr/>
        <a:lstStyle/>
        <a:p>
          <a:endParaRPr lang="ru-BY"/>
        </a:p>
      </dgm:t>
    </dgm:pt>
    <dgm:pt modelId="{41189535-8AF6-4196-9C9B-B10DAE20D343}" type="sibTrans" cxnId="{694EF67E-896C-4BCE-8F00-B0C354D34B96}">
      <dgm:prSet/>
      <dgm:spPr/>
      <dgm:t>
        <a:bodyPr/>
        <a:lstStyle/>
        <a:p>
          <a:endParaRPr lang="ru-BY"/>
        </a:p>
      </dgm:t>
    </dgm:pt>
    <dgm:pt modelId="{A7C5920C-FE43-4419-8FD3-187AC91AC793}">
      <dgm:prSet custT="1"/>
      <dgm:spPr/>
      <dgm:t>
        <a:bodyPr/>
        <a:lstStyle/>
        <a:p>
          <a:r>
            <a:rPr lang="ru-RU" sz="2400" b="0" i="0" dirty="0"/>
            <a:t>способствует исправлению ошибочного мнения и поведения индивида, если более правильным оказывается поведение и мнение большинства</a:t>
          </a:r>
          <a:endParaRPr lang="ru-BY" sz="2400" dirty="0"/>
        </a:p>
      </dgm:t>
    </dgm:pt>
    <dgm:pt modelId="{E416BC2F-5EF8-49BF-A274-60751CEB9E2C}" type="parTrans" cxnId="{20AA8EEB-4CA1-4ABD-B17D-129F82239CED}">
      <dgm:prSet/>
      <dgm:spPr/>
      <dgm:t>
        <a:bodyPr/>
        <a:lstStyle/>
        <a:p>
          <a:endParaRPr lang="ru-BY"/>
        </a:p>
      </dgm:t>
    </dgm:pt>
    <dgm:pt modelId="{85AA6722-F581-4ECF-98E4-E866BF361B6F}" type="sibTrans" cxnId="{20AA8EEB-4CA1-4ABD-B17D-129F82239CED}">
      <dgm:prSet/>
      <dgm:spPr/>
      <dgm:t>
        <a:bodyPr/>
        <a:lstStyle/>
        <a:p>
          <a:endParaRPr lang="ru-BY"/>
        </a:p>
      </dgm:t>
    </dgm:pt>
    <dgm:pt modelId="{F7280BBB-1626-4227-A4F2-756A25AFD33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ru-RU" sz="3200" b="0" i="0" dirty="0"/>
            <a:t>отрицательная</a:t>
          </a:r>
          <a:endParaRPr lang="ru-BY" sz="1200" dirty="0"/>
        </a:p>
      </dgm:t>
    </dgm:pt>
    <dgm:pt modelId="{83D85A09-9C2C-4FFD-9DDD-E0E57C5B4DBF}" type="parTrans" cxnId="{36682EB4-594D-4F9C-A75D-E77C3F70FA2A}">
      <dgm:prSet/>
      <dgm:spPr/>
      <dgm:t>
        <a:bodyPr/>
        <a:lstStyle/>
        <a:p>
          <a:endParaRPr lang="ru-BY"/>
        </a:p>
      </dgm:t>
    </dgm:pt>
    <dgm:pt modelId="{3150F943-B641-46BA-9D92-73A554D83310}" type="sibTrans" cxnId="{36682EB4-594D-4F9C-A75D-E77C3F70FA2A}">
      <dgm:prSet/>
      <dgm:spPr/>
      <dgm:t>
        <a:bodyPr/>
        <a:lstStyle/>
        <a:p>
          <a:endParaRPr lang="ru-BY"/>
        </a:p>
      </dgm:t>
    </dgm:pt>
    <dgm:pt modelId="{717F37C9-3745-47B1-BA0A-A97A088B801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ru-RU" b="0" i="0" dirty="0"/>
            <a:t>мешает утверждению собственного, независимого поведения и мнения и особенно отрицательно сказывается на процессе социализации индивида.</a:t>
          </a:r>
          <a:endParaRPr lang="ru-BY" dirty="0"/>
        </a:p>
      </dgm:t>
    </dgm:pt>
    <dgm:pt modelId="{713025B7-2F1B-4621-A7FC-4FF59DD2D391}" type="parTrans" cxnId="{F77041F1-9BBA-404E-A0E4-B854EEE0A53A}">
      <dgm:prSet/>
      <dgm:spPr/>
      <dgm:t>
        <a:bodyPr/>
        <a:lstStyle/>
        <a:p>
          <a:endParaRPr lang="ru-BY"/>
        </a:p>
      </dgm:t>
    </dgm:pt>
    <dgm:pt modelId="{D427AC3B-CF0A-46D3-890B-B23F22988F32}" type="sibTrans" cxnId="{F77041F1-9BBA-404E-A0E4-B854EEE0A53A}">
      <dgm:prSet/>
      <dgm:spPr/>
      <dgm:t>
        <a:bodyPr/>
        <a:lstStyle/>
        <a:p>
          <a:endParaRPr lang="ru-BY"/>
        </a:p>
      </dgm:t>
    </dgm:pt>
    <dgm:pt modelId="{F3C022E0-CA17-431A-BE46-03D9E8D7725B}" type="pres">
      <dgm:prSet presAssocID="{CD820E53-2C31-4480-B4F6-B1EE1DA028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E1CAEC-01A0-4430-B855-35848BE02129}" type="pres">
      <dgm:prSet presAssocID="{638F6B53-6F1B-4C24-BCFC-1D94A0485BA4}" presName="hierRoot1" presStyleCnt="0">
        <dgm:presLayoutVars>
          <dgm:hierBranch val="init"/>
        </dgm:presLayoutVars>
      </dgm:prSet>
      <dgm:spPr/>
    </dgm:pt>
    <dgm:pt modelId="{F3811914-2E14-4349-983B-290BAF57C161}" type="pres">
      <dgm:prSet presAssocID="{638F6B53-6F1B-4C24-BCFC-1D94A0485BA4}" presName="rootComposite1" presStyleCnt="0"/>
      <dgm:spPr/>
    </dgm:pt>
    <dgm:pt modelId="{5F321633-DCEA-48F4-8D83-A5C9EE52C4AD}" type="pres">
      <dgm:prSet presAssocID="{638F6B53-6F1B-4C24-BCFC-1D94A0485BA4}" presName="rootText1" presStyleLbl="node0" presStyleIdx="0" presStyleCnt="1" custScaleX="212025" custScaleY="44407" custLinFactNeighborX="23302" custLinFactNeighborY="-8207">
        <dgm:presLayoutVars>
          <dgm:chPref val="3"/>
        </dgm:presLayoutVars>
      </dgm:prSet>
      <dgm:spPr/>
    </dgm:pt>
    <dgm:pt modelId="{BE71A8B8-8505-4C73-BDEF-01F3E2946893}" type="pres">
      <dgm:prSet presAssocID="{638F6B53-6F1B-4C24-BCFC-1D94A0485BA4}" presName="rootConnector1" presStyleLbl="node1" presStyleIdx="0" presStyleCnt="0"/>
      <dgm:spPr/>
    </dgm:pt>
    <dgm:pt modelId="{35E75BB8-AEAC-4FEA-8A6F-4739A4B957D7}" type="pres">
      <dgm:prSet presAssocID="{638F6B53-6F1B-4C24-BCFC-1D94A0485BA4}" presName="hierChild2" presStyleCnt="0"/>
      <dgm:spPr/>
    </dgm:pt>
    <dgm:pt modelId="{C76B6354-46B6-49C3-A463-8B10D6F35C9A}" type="pres">
      <dgm:prSet presAssocID="{FA98560D-6189-4D4F-AAC8-2F22E150C7D9}" presName="Name37" presStyleLbl="parChTrans1D2" presStyleIdx="0" presStyleCnt="2"/>
      <dgm:spPr/>
    </dgm:pt>
    <dgm:pt modelId="{0FBA45ED-7512-4D6F-A548-B13A213F6E56}" type="pres">
      <dgm:prSet presAssocID="{D32D8AC4-3CED-49BC-8DA7-6FC671F58CC0}" presName="hierRoot2" presStyleCnt="0">
        <dgm:presLayoutVars>
          <dgm:hierBranch val="init"/>
        </dgm:presLayoutVars>
      </dgm:prSet>
      <dgm:spPr/>
    </dgm:pt>
    <dgm:pt modelId="{F6014406-B31A-4068-B0DC-8A28884FD8F6}" type="pres">
      <dgm:prSet presAssocID="{D32D8AC4-3CED-49BC-8DA7-6FC671F58CC0}" presName="rootComposite" presStyleCnt="0"/>
      <dgm:spPr/>
    </dgm:pt>
    <dgm:pt modelId="{873D6F5E-299C-417D-B5FE-966023368DA7}" type="pres">
      <dgm:prSet presAssocID="{D32D8AC4-3CED-49BC-8DA7-6FC671F58CC0}" presName="rootText" presStyleLbl="node2" presStyleIdx="0" presStyleCnt="2" custScaleX="140977" custScaleY="40270" custLinFactNeighborX="7213" custLinFactNeighborY="-20213">
        <dgm:presLayoutVars>
          <dgm:chPref val="3"/>
        </dgm:presLayoutVars>
      </dgm:prSet>
      <dgm:spPr/>
    </dgm:pt>
    <dgm:pt modelId="{8E4905F5-03D3-4C14-879A-D04547BFA25E}" type="pres">
      <dgm:prSet presAssocID="{D32D8AC4-3CED-49BC-8DA7-6FC671F58CC0}" presName="rootConnector" presStyleLbl="node2" presStyleIdx="0" presStyleCnt="2"/>
      <dgm:spPr/>
    </dgm:pt>
    <dgm:pt modelId="{05F6F75C-1A4D-45F9-922B-1AC6B9698B97}" type="pres">
      <dgm:prSet presAssocID="{D32D8AC4-3CED-49BC-8DA7-6FC671F58CC0}" presName="hierChild4" presStyleCnt="0"/>
      <dgm:spPr/>
    </dgm:pt>
    <dgm:pt modelId="{76A4B7B4-923A-4B47-BC33-7BFED8503D7F}" type="pres">
      <dgm:prSet presAssocID="{E416BC2F-5EF8-49BF-A274-60751CEB9E2C}" presName="Name37" presStyleLbl="parChTrans1D3" presStyleIdx="0" presStyleCnt="2"/>
      <dgm:spPr/>
    </dgm:pt>
    <dgm:pt modelId="{E7849C64-C1BD-4599-BFD6-5C87FC6CF50B}" type="pres">
      <dgm:prSet presAssocID="{A7C5920C-FE43-4419-8FD3-187AC91AC793}" presName="hierRoot2" presStyleCnt="0">
        <dgm:presLayoutVars>
          <dgm:hierBranch val="init"/>
        </dgm:presLayoutVars>
      </dgm:prSet>
      <dgm:spPr/>
    </dgm:pt>
    <dgm:pt modelId="{2E741324-4668-49AD-9506-976EE677BCA2}" type="pres">
      <dgm:prSet presAssocID="{A7C5920C-FE43-4419-8FD3-187AC91AC793}" presName="rootComposite" presStyleCnt="0"/>
      <dgm:spPr/>
    </dgm:pt>
    <dgm:pt modelId="{0341144D-5415-4C98-91C9-9EDC4060A704}" type="pres">
      <dgm:prSet presAssocID="{A7C5920C-FE43-4419-8FD3-187AC91AC793}" presName="rootText" presStyleLbl="node3" presStyleIdx="0" presStyleCnt="2" custScaleX="132759" custScaleY="164067" custLinFactNeighborX="-24601" custLinFactNeighborY="-7923">
        <dgm:presLayoutVars>
          <dgm:chPref val="3"/>
        </dgm:presLayoutVars>
      </dgm:prSet>
      <dgm:spPr/>
    </dgm:pt>
    <dgm:pt modelId="{C197D939-E9DA-4A73-B0ED-9717F8F39D19}" type="pres">
      <dgm:prSet presAssocID="{A7C5920C-FE43-4419-8FD3-187AC91AC793}" presName="rootConnector" presStyleLbl="node3" presStyleIdx="0" presStyleCnt="2"/>
      <dgm:spPr/>
    </dgm:pt>
    <dgm:pt modelId="{32CA9D19-0E0C-4217-BEE2-E211FBACD840}" type="pres">
      <dgm:prSet presAssocID="{A7C5920C-FE43-4419-8FD3-187AC91AC793}" presName="hierChild4" presStyleCnt="0"/>
      <dgm:spPr/>
    </dgm:pt>
    <dgm:pt modelId="{1BC9C99E-B642-4926-B5E7-1FE25B50B311}" type="pres">
      <dgm:prSet presAssocID="{A7C5920C-FE43-4419-8FD3-187AC91AC793}" presName="hierChild5" presStyleCnt="0"/>
      <dgm:spPr/>
    </dgm:pt>
    <dgm:pt modelId="{B7D7B198-E5E2-4263-ADD5-A202F6E0F1F0}" type="pres">
      <dgm:prSet presAssocID="{D32D8AC4-3CED-49BC-8DA7-6FC671F58CC0}" presName="hierChild5" presStyleCnt="0"/>
      <dgm:spPr/>
    </dgm:pt>
    <dgm:pt modelId="{631DE465-AA9A-43E9-A961-DE34E80238AE}" type="pres">
      <dgm:prSet presAssocID="{83D85A09-9C2C-4FFD-9DDD-E0E57C5B4DBF}" presName="Name37" presStyleLbl="parChTrans1D2" presStyleIdx="1" presStyleCnt="2"/>
      <dgm:spPr/>
    </dgm:pt>
    <dgm:pt modelId="{43C1B632-DC78-4426-A6A8-B3CB6823F71B}" type="pres">
      <dgm:prSet presAssocID="{F7280BBB-1626-4227-A4F2-756A25AFD331}" presName="hierRoot2" presStyleCnt="0">
        <dgm:presLayoutVars>
          <dgm:hierBranch val="init"/>
        </dgm:presLayoutVars>
      </dgm:prSet>
      <dgm:spPr/>
    </dgm:pt>
    <dgm:pt modelId="{81912C10-9DA5-4884-BFB2-836B0C4119BC}" type="pres">
      <dgm:prSet presAssocID="{F7280BBB-1626-4227-A4F2-756A25AFD331}" presName="rootComposite" presStyleCnt="0"/>
      <dgm:spPr/>
    </dgm:pt>
    <dgm:pt modelId="{761E9A8A-3E02-47F4-9832-3A49F4645D92}" type="pres">
      <dgm:prSet presAssocID="{F7280BBB-1626-4227-A4F2-756A25AFD331}" presName="rootText" presStyleLbl="node2" presStyleIdx="1" presStyleCnt="2" custScaleX="132212" custScaleY="46013" custLinFactNeighborX="25003" custLinFactNeighborY="-20213">
        <dgm:presLayoutVars>
          <dgm:chPref val="3"/>
        </dgm:presLayoutVars>
      </dgm:prSet>
      <dgm:spPr/>
    </dgm:pt>
    <dgm:pt modelId="{65272A9E-35A9-4C5D-BB3C-239AD1D966C9}" type="pres">
      <dgm:prSet presAssocID="{F7280BBB-1626-4227-A4F2-756A25AFD331}" presName="rootConnector" presStyleLbl="node2" presStyleIdx="1" presStyleCnt="2"/>
      <dgm:spPr/>
    </dgm:pt>
    <dgm:pt modelId="{2B459119-FE38-4FB5-9A14-A3B5A5064242}" type="pres">
      <dgm:prSet presAssocID="{F7280BBB-1626-4227-A4F2-756A25AFD331}" presName="hierChild4" presStyleCnt="0"/>
      <dgm:spPr/>
    </dgm:pt>
    <dgm:pt modelId="{74894CE5-D0C2-4C04-91A2-E007439FAB4B}" type="pres">
      <dgm:prSet presAssocID="{713025B7-2F1B-4621-A7FC-4FF59DD2D391}" presName="Name37" presStyleLbl="parChTrans1D3" presStyleIdx="1" presStyleCnt="2"/>
      <dgm:spPr/>
    </dgm:pt>
    <dgm:pt modelId="{26C42C98-B018-4B5A-BBF4-04D9E435BDF9}" type="pres">
      <dgm:prSet presAssocID="{717F37C9-3745-47B1-BA0A-A97A088B8010}" presName="hierRoot2" presStyleCnt="0">
        <dgm:presLayoutVars>
          <dgm:hierBranch val="init"/>
        </dgm:presLayoutVars>
      </dgm:prSet>
      <dgm:spPr/>
    </dgm:pt>
    <dgm:pt modelId="{662F66D6-E5C1-45C8-AB70-4420F711F7E2}" type="pres">
      <dgm:prSet presAssocID="{717F37C9-3745-47B1-BA0A-A97A088B8010}" presName="rootComposite" presStyleCnt="0"/>
      <dgm:spPr/>
    </dgm:pt>
    <dgm:pt modelId="{AEAB8CEF-D9AC-4A6E-898F-019D214598F1}" type="pres">
      <dgm:prSet presAssocID="{717F37C9-3745-47B1-BA0A-A97A088B8010}" presName="rootText" presStyleLbl="node3" presStyleIdx="1" presStyleCnt="2" custScaleX="135235" custScaleY="163938" custLinFactNeighborX="-10028" custLinFactNeighborY="-7408">
        <dgm:presLayoutVars>
          <dgm:chPref val="3"/>
        </dgm:presLayoutVars>
      </dgm:prSet>
      <dgm:spPr/>
    </dgm:pt>
    <dgm:pt modelId="{04B61AA7-D64A-4FB5-B39B-99F7EF6D217A}" type="pres">
      <dgm:prSet presAssocID="{717F37C9-3745-47B1-BA0A-A97A088B8010}" presName="rootConnector" presStyleLbl="node3" presStyleIdx="1" presStyleCnt="2"/>
      <dgm:spPr/>
    </dgm:pt>
    <dgm:pt modelId="{A4933542-9275-4140-A315-4AAC3349C89E}" type="pres">
      <dgm:prSet presAssocID="{717F37C9-3745-47B1-BA0A-A97A088B8010}" presName="hierChild4" presStyleCnt="0"/>
      <dgm:spPr/>
    </dgm:pt>
    <dgm:pt modelId="{F01FF74B-807E-40A7-9DF2-68AB5EF9B99E}" type="pres">
      <dgm:prSet presAssocID="{717F37C9-3745-47B1-BA0A-A97A088B8010}" presName="hierChild5" presStyleCnt="0"/>
      <dgm:spPr/>
    </dgm:pt>
    <dgm:pt modelId="{FE481345-1452-4D12-81FF-268B1BE162B9}" type="pres">
      <dgm:prSet presAssocID="{F7280BBB-1626-4227-A4F2-756A25AFD331}" presName="hierChild5" presStyleCnt="0"/>
      <dgm:spPr/>
    </dgm:pt>
    <dgm:pt modelId="{628513B5-0604-462D-9B29-A56EC7C4A5B2}" type="pres">
      <dgm:prSet presAssocID="{638F6B53-6F1B-4C24-BCFC-1D94A0485BA4}" presName="hierChild3" presStyleCnt="0"/>
      <dgm:spPr/>
    </dgm:pt>
  </dgm:ptLst>
  <dgm:cxnLst>
    <dgm:cxn modelId="{7AB61A0F-A10B-403D-A8BF-7C8BE85A5B8D}" type="presOf" srcId="{713025B7-2F1B-4621-A7FC-4FF59DD2D391}" destId="{74894CE5-D0C2-4C04-91A2-E007439FAB4B}" srcOrd="0" destOrd="0" presId="urn:microsoft.com/office/officeart/2005/8/layout/orgChart1"/>
    <dgm:cxn modelId="{473F5D11-8A8F-498E-A44D-7680C3B3E0E2}" type="presOf" srcId="{F7280BBB-1626-4227-A4F2-756A25AFD331}" destId="{761E9A8A-3E02-47F4-9832-3A49F4645D92}" srcOrd="0" destOrd="0" presId="urn:microsoft.com/office/officeart/2005/8/layout/orgChart1"/>
    <dgm:cxn modelId="{B02CEA1D-085D-40F1-BB2E-5E8DBA43CBBA}" type="presOf" srcId="{83D85A09-9C2C-4FFD-9DDD-E0E57C5B4DBF}" destId="{631DE465-AA9A-43E9-A961-DE34E80238AE}" srcOrd="0" destOrd="0" presId="urn:microsoft.com/office/officeart/2005/8/layout/orgChart1"/>
    <dgm:cxn modelId="{A349FF40-FD65-4F94-9F79-DE1ADBE6EDDE}" srcId="{CD820E53-2C31-4480-B4F6-B1EE1DA02822}" destId="{638F6B53-6F1B-4C24-BCFC-1D94A0485BA4}" srcOrd="0" destOrd="0" parTransId="{07D8E29D-00CD-4F7E-90A0-8E03838475BB}" sibTransId="{E4D76BB4-9389-4BE4-AEBB-98A559531F0E}"/>
    <dgm:cxn modelId="{A4ED1568-AB24-49A6-BC84-1855D57ED235}" type="presOf" srcId="{FA98560D-6189-4D4F-AAC8-2F22E150C7D9}" destId="{C76B6354-46B6-49C3-A463-8B10D6F35C9A}" srcOrd="0" destOrd="0" presId="urn:microsoft.com/office/officeart/2005/8/layout/orgChart1"/>
    <dgm:cxn modelId="{F7C36D6A-1269-4E17-B104-3D6EC011A60B}" type="presOf" srcId="{D32D8AC4-3CED-49BC-8DA7-6FC671F58CC0}" destId="{873D6F5E-299C-417D-B5FE-966023368DA7}" srcOrd="0" destOrd="0" presId="urn:microsoft.com/office/officeart/2005/8/layout/orgChart1"/>
    <dgm:cxn modelId="{95C6F96C-E339-4B18-B1BD-4509B89B3644}" type="presOf" srcId="{717F37C9-3745-47B1-BA0A-A97A088B8010}" destId="{AEAB8CEF-D9AC-4A6E-898F-019D214598F1}" srcOrd="0" destOrd="0" presId="urn:microsoft.com/office/officeart/2005/8/layout/orgChart1"/>
    <dgm:cxn modelId="{1F25036E-0003-4561-9BA8-F6CE402DF41F}" type="presOf" srcId="{A7C5920C-FE43-4419-8FD3-187AC91AC793}" destId="{C197D939-E9DA-4A73-B0ED-9717F8F39D19}" srcOrd="1" destOrd="0" presId="urn:microsoft.com/office/officeart/2005/8/layout/orgChart1"/>
    <dgm:cxn modelId="{694EF67E-896C-4BCE-8F00-B0C354D34B96}" srcId="{638F6B53-6F1B-4C24-BCFC-1D94A0485BA4}" destId="{D32D8AC4-3CED-49BC-8DA7-6FC671F58CC0}" srcOrd="0" destOrd="0" parTransId="{FA98560D-6189-4D4F-AAC8-2F22E150C7D9}" sibTransId="{41189535-8AF6-4196-9C9B-B10DAE20D343}"/>
    <dgm:cxn modelId="{5C69FC8F-12C2-41DC-8C41-F3299549382B}" type="presOf" srcId="{F7280BBB-1626-4227-A4F2-756A25AFD331}" destId="{65272A9E-35A9-4C5D-BB3C-239AD1D966C9}" srcOrd="1" destOrd="0" presId="urn:microsoft.com/office/officeart/2005/8/layout/orgChart1"/>
    <dgm:cxn modelId="{EE8B679C-B407-446D-9C41-FC224D0DF7CE}" type="presOf" srcId="{CD820E53-2C31-4480-B4F6-B1EE1DA02822}" destId="{F3C022E0-CA17-431A-BE46-03D9E8D7725B}" srcOrd="0" destOrd="0" presId="urn:microsoft.com/office/officeart/2005/8/layout/orgChart1"/>
    <dgm:cxn modelId="{3AB93EA2-DDB6-42CE-AB63-8E4B925DC25D}" type="presOf" srcId="{638F6B53-6F1B-4C24-BCFC-1D94A0485BA4}" destId="{BE71A8B8-8505-4C73-BDEF-01F3E2946893}" srcOrd="1" destOrd="0" presId="urn:microsoft.com/office/officeart/2005/8/layout/orgChart1"/>
    <dgm:cxn modelId="{6A4906AF-E75B-43C4-891E-4A2761BB8879}" type="presOf" srcId="{E416BC2F-5EF8-49BF-A274-60751CEB9E2C}" destId="{76A4B7B4-923A-4B47-BC33-7BFED8503D7F}" srcOrd="0" destOrd="0" presId="urn:microsoft.com/office/officeart/2005/8/layout/orgChart1"/>
    <dgm:cxn modelId="{36682EB4-594D-4F9C-A75D-E77C3F70FA2A}" srcId="{638F6B53-6F1B-4C24-BCFC-1D94A0485BA4}" destId="{F7280BBB-1626-4227-A4F2-756A25AFD331}" srcOrd="1" destOrd="0" parTransId="{83D85A09-9C2C-4FFD-9DDD-E0E57C5B4DBF}" sibTransId="{3150F943-B641-46BA-9D92-73A554D83310}"/>
    <dgm:cxn modelId="{05BFF7B5-A2ED-4D5B-AE2B-41A0A2433D96}" type="presOf" srcId="{D32D8AC4-3CED-49BC-8DA7-6FC671F58CC0}" destId="{8E4905F5-03D3-4C14-879A-D04547BFA25E}" srcOrd="1" destOrd="0" presId="urn:microsoft.com/office/officeart/2005/8/layout/orgChart1"/>
    <dgm:cxn modelId="{CDEFE6EA-494C-46EB-8AB9-0494A2C87615}" type="presOf" srcId="{717F37C9-3745-47B1-BA0A-A97A088B8010}" destId="{04B61AA7-D64A-4FB5-B39B-99F7EF6D217A}" srcOrd="1" destOrd="0" presId="urn:microsoft.com/office/officeart/2005/8/layout/orgChart1"/>
    <dgm:cxn modelId="{20AA8EEB-4CA1-4ABD-B17D-129F82239CED}" srcId="{D32D8AC4-3CED-49BC-8DA7-6FC671F58CC0}" destId="{A7C5920C-FE43-4419-8FD3-187AC91AC793}" srcOrd="0" destOrd="0" parTransId="{E416BC2F-5EF8-49BF-A274-60751CEB9E2C}" sibTransId="{85AA6722-F581-4ECF-98E4-E866BF361B6F}"/>
    <dgm:cxn modelId="{F77041F1-9BBA-404E-A0E4-B854EEE0A53A}" srcId="{F7280BBB-1626-4227-A4F2-756A25AFD331}" destId="{717F37C9-3745-47B1-BA0A-A97A088B8010}" srcOrd="0" destOrd="0" parTransId="{713025B7-2F1B-4621-A7FC-4FF59DD2D391}" sibTransId="{D427AC3B-CF0A-46D3-890B-B23F22988F32}"/>
    <dgm:cxn modelId="{144EC7F2-FE69-447E-AE1D-AD3C25A4DCF8}" type="presOf" srcId="{A7C5920C-FE43-4419-8FD3-187AC91AC793}" destId="{0341144D-5415-4C98-91C9-9EDC4060A704}" srcOrd="0" destOrd="0" presId="urn:microsoft.com/office/officeart/2005/8/layout/orgChart1"/>
    <dgm:cxn modelId="{A57178F7-A6CB-413D-8765-99ABDB32769F}" type="presOf" srcId="{638F6B53-6F1B-4C24-BCFC-1D94A0485BA4}" destId="{5F321633-DCEA-48F4-8D83-A5C9EE52C4AD}" srcOrd="0" destOrd="0" presId="urn:microsoft.com/office/officeart/2005/8/layout/orgChart1"/>
    <dgm:cxn modelId="{1FD6C274-EAEA-4B0D-B47F-7DDA7A330724}" type="presParOf" srcId="{F3C022E0-CA17-431A-BE46-03D9E8D7725B}" destId="{12E1CAEC-01A0-4430-B855-35848BE02129}" srcOrd="0" destOrd="0" presId="urn:microsoft.com/office/officeart/2005/8/layout/orgChart1"/>
    <dgm:cxn modelId="{B49C52CE-AA11-4EA8-8431-E6FD0BBB677B}" type="presParOf" srcId="{12E1CAEC-01A0-4430-B855-35848BE02129}" destId="{F3811914-2E14-4349-983B-290BAF57C161}" srcOrd="0" destOrd="0" presId="urn:microsoft.com/office/officeart/2005/8/layout/orgChart1"/>
    <dgm:cxn modelId="{B5A34ED8-13DB-4B74-BDB8-AA0BE25B7426}" type="presParOf" srcId="{F3811914-2E14-4349-983B-290BAF57C161}" destId="{5F321633-DCEA-48F4-8D83-A5C9EE52C4AD}" srcOrd="0" destOrd="0" presId="urn:microsoft.com/office/officeart/2005/8/layout/orgChart1"/>
    <dgm:cxn modelId="{81104F49-8CD1-4688-8BD6-C50CADC9F35D}" type="presParOf" srcId="{F3811914-2E14-4349-983B-290BAF57C161}" destId="{BE71A8B8-8505-4C73-BDEF-01F3E2946893}" srcOrd="1" destOrd="0" presId="urn:microsoft.com/office/officeart/2005/8/layout/orgChart1"/>
    <dgm:cxn modelId="{F44C95E2-7C3A-4DF6-A023-F91F1B1E51CF}" type="presParOf" srcId="{12E1CAEC-01A0-4430-B855-35848BE02129}" destId="{35E75BB8-AEAC-4FEA-8A6F-4739A4B957D7}" srcOrd="1" destOrd="0" presId="urn:microsoft.com/office/officeart/2005/8/layout/orgChart1"/>
    <dgm:cxn modelId="{6F195DCA-3081-449B-A4F4-A6B656795220}" type="presParOf" srcId="{35E75BB8-AEAC-4FEA-8A6F-4739A4B957D7}" destId="{C76B6354-46B6-49C3-A463-8B10D6F35C9A}" srcOrd="0" destOrd="0" presId="urn:microsoft.com/office/officeart/2005/8/layout/orgChart1"/>
    <dgm:cxn modelId="{B7DFCC3F-788D-44FF-9AE1-81095FDF8EC5}" type="presParOf" srcId="{35E75BB8-AEAC-4FEA-8A6F-4739A4B957D7}" destId="{0FBA45ED-7512-4D6F-A548-B13A213F6E56}" srcOrd="1" destOrd="0" presId="urn:microsoft.com/office/officeart/2005/8/layout/orgChart1"/>
    <dgm:cxn modelId="{6F593EB6-7CD8-4443-9D35-C50FD3B72182}" type="presParOf" srcId="{0FBA45ED-7512-4D6F-A548-B13A213F6E56}" destId="{F6014406-B31A-4068-B0DC-8A28884FD8F6}" srcOrd="0" destOrd="0" presId="urn:microsoft.com/office/officeart/2005/8/layout/orgChart1"/>
    <dgm:cxn modelId="{B895438C-EF9B-4477-B32F-42C9C04B866A}" type="presParOf" srcId="{F6014406-B31A-4068-B0DC-8A28884FD8F6}" destId="{873D6F5E-299C-417D-B5FE-966023368DA7}" srcOrd="0" destOrd="0" presId="urn:microsoft.com/office/officeart/2005/8/layout/orgChart1"/>
    <dgm:cxn modelId="{7AB406AE-FC8C-4136-8364-CC3BAB30DEC6}" type="presParOf" srcId="{F6014406-B31A-4068-B0DC-8A28884FD8F6}" destId="{8E4905F5-03D3-4C14-879A-D04547BFA25E}" srcOrd="1" destOrd="0" presId="urn:microsoft.com/office/officeart/2005/8/layout/orgChart1"/>
    <dgm:cxn modelId="{9D8A04FD-4A0A-4CF9-B36F-B19DF61FD66C}" type="presParOf" srcId="{0FBA45ED-7512-4D6F-A548-B13A213F6E56}" destId="{05F6F75C-1A4D-45F9-922B-1AC6B9698B97}" srcOrd="1" destOrd="0" presId="urn:microsoft.com/office/officeart/2005/8/layout/orgChart1"/>
    <dgm:cxn modelId="{FD587351-64E5-4BF2-AB27-BD377A28B1F6}" type="presParOf" srcId="{05F6F75C-1A4D-45F9-922B-1AC6B9698B97}" destId="{76A4B7B4-923A-4B47-BC33-7BFED8503D7F}" srcOrd="0" destOrd="0" presId="urn:microsoft.com/office/officeart/2005/8/layout/orgChart1"/>
    <dgm:cxn modelId="{F6F0E099-902B-4C73-A1C4-48A45E086719}" type="presParOf" srcId="{05F6F75C-1A4D-45F9-922B-1AC6B9698B97}" destId="{E7849C64-C1BD-4599-BFD6-5C87FC6CF50B}" srcOrd="1" destOrd="0" presId="urn:microsoft.com/office/officeart/2005/8/layout/orgChart1"/>
    <dgm:cxn modelId="{F7BB5030-D17D-4A9F-9072-7123AB558376}" type="presParOf" srcId="{E7849C64-C1BD-4599-BFD6-5C87FC6CF50B}" destId="{2E741324-4668-49AD-9506-976EE677BCA2}" srcOrd="0" destOrd="0" presId="urn:microsoft.com/office/officeart/2005/8/layout/orgChart1"/>
    <dgm:cxn modelId="{4A67D9A3-914F-4FCB-8F38-17E3FF1D767A}" type="presParOf" srcId="{2E741324-4668-49AD-9506-976EE677BCA2}" destId="{0341144D-5415-4C98-91C9-9EDC4060A704}" srcOrd="0" destOrd="0" presId="urn:microsoft.com/office/officeart/2005/8/layout/orgChart1"/>
    <dgm:cxn modelId="{EAF4B2D1-C8A3-476C-8302-FF74178A6E8A}" type="presParOf" srcId="{2E741324-4668-49AD-9506-976EE677BCA2}" destId="{C197D939-E9DA-4A73-B0ED-9717F8F39D19}" srcOrd="1" destOrd="0" presId="urn:microsoft.com/office/officeart/2005/8/layout/orgChart1"/>
    <dgm:cxn modelId="{CCBB926F-F712-44A3-994C-86DF99AB9F20}" type="presParOf" srcId="{E7849C64-C1BD-4599-BFD6-5C87FC6CF50B}" destId="{32CA9D19-0E0C-4217-BEE2-E211FBACD840}" srcOrd="1" destOrd="0" presId="urn:microsoft.com/office/officeart/2005/8/layout/orgChart1"/>
    <dgm:cxn modelId="{8FDD8E3B-F152-4263-AE8E-55C1A2CA7722}" type="presParOf" srcId="{E7849C64-C1BD-4599-BFD6-5C87FC6CF50B}" destId="{1BC9C99E-B642-4926-B5E7-1FE25B50B311}" srcOrd="2" destOrd="0" presId="urn:microsoft.com/office/officeart/2005/8/layout/orgChart1"/>
    <dgm:cxn modelId="{956A5E2D-0981-4A3F-92ED-6AB90E239287}" type="presParOf" srcId="{0FBA45ED-7512-4D6F-A548-B13A213F6E56}" destId="{B7D7B198-E5E2-4263-ADD5-A202F6E0F1F0}" srcOrd="2" destOrd="0" presId="urn:microsoft.com/office/officeart/2005/8/layout/orgChart1"/>
    <dgm:cxn modelId="{4463A9D5-3D76-4295-A75C-9ED93BA9430F}" type="presParOf" srcId="{35E75BB8-AEAC-4FEA-8A6F-4739A4B957D7}" destId="{631DE465-AA9A-43E9-A961-DE34E80238AE}" srcOrd="2" destOrd="0" presId="urn:microsoft.com/office/officeart/2005/8/layout/orgChart1"/>
    <dgm:cxn modelId="{66A55705-7E10-410C-BB3F-43D073337F97}" type="presParOf" srcId="{35E75BB8-AEAC-4FEA-8A6F-4739A4B957D7}" destId="{43C1B632-DC78-4426-A6A8-B3CB6823F71B}" srcOrd="3" destOrd="0" presId="urn:microsoft.com/office/officeart/2005/8/layout/orgChart1"/>
    <dgm:cxn modelId="{91E00788-CA41-4772-804E-E560ED8FB4EE}" type="presParOf" srcId="{43C1B632-DC78-4426-A6A8-B3CB6823F71B}" destId="{81912C10-9DA5-4884-BFB2-836B0C4119BC}" srcOrd="0" destOrd="0" presId="urn:microsoft.com/office/officeart/2005/8/layout/orgChart1"/>
    <dgm:cxn modelId="{823AAC4A-E3C1-42EE-9589-1C0574392501}" type="presParOf" srcId="{81912C10-9DA5-4884-BFB2-836B0C4119BC}" destId="{761E9A8A-3E02-47F4-9832-3A49F4645D92}" srcOrd="0" destOrd="0" presId="urn:microsoft.com/office/officeart/2005/8/layout/orgChart1"/>
    <dgm:cxn modelId="{2DBBE9E9-C581-4BF7-8493-24017644B8E7}" type="presParOf" srcId="{81912C10-9DA5-4884-BFB2-836B0C4119BC}" destId="{65272A9E-35A9-4C5D-BB3C-239AD1D966C9}" srcOrd="1" destOrd="0" presId="urn:microsoft.com/office/officeart/2005/8/layout/orgChart1"/>
    <dgm:cxn modelId="{C5534F2B-841D-4321-B352-A3652ED19ACB}" type="presParOf" srcId="{43C1B632-DC78-4426-A6A8-B3CB6823F71B}" destId="{2B459119-FE38-4FB5-9A14-A3B5A5064242}" srcOrd="1" destOrd="0" presId="urn:microsoft.com/office/officeart/2005/8/layout/orgChart1"/>
    <dgm:cxn modelId="{9ACFF1D4-EBD7-461C-8AE3-19EA2B508833}" type="presParOf" srcId="{2B459119-FE38-4FB5-9A14-A3B5A5064242}" destId="{74894CE5-D0C2-4C04-91A2-E007439FAB4B}" srcOrd="0" destOrd="0" presId="urn:microsoft.com/office/officeart/2005/8/layout/orgChart1"/>
    <dgm:cxn modelId="{1942A0A5-7125-4C6F-81AF-9F3FF01302F8}" type="presParOf" srcId="{2B459119-FE38-4FB5-9A14-A3B5A5064242}" destId="{26C42C98-B018-4B5A-BBF4-04D9E435BDF9}" srcOrd="1" destOrd="0" presId="urn:microsoft.com/office/officeart/2005/8/layout/orgChart1"/>
    <dgm:cxn modelId="{94DEB07C-6061-4C4E-BFF9-78493D0D2068}" type="presParOf" srcId="{26C42C98-B018-4B5A-BBF4-04D9E435BDF9}" destId="{662F66D6-E5C1-45C8-AB70-4420F711F7E2}" srcOrd="0" destOrd="0" presId="urn:microsoft.com/office/officeart/2005/8/layout/orgChart1"/>
    <dgm:cxn modelId="{56940F23-72AE-4508-B7D3-B3F86A05109C}" type="presParOf" srcId="{662F66D6-E5C1-45C8-AB70-4420F711F7E2}" destId="{AEAB8CEF-D9AC-4A6E-898F-019D214598F1}" srcOrd="0" destOrd="0" presId="urn:microsoft.com/office/officeart/2005/8/layout/orgChart1"/>
    <dgm:cxn modelId="{3563EBFC-31A4-4603-BE5B-4753A8F41AE9}" type="presParOf" srcId="{662F66D6-E5C1-45C8-AB70-4420F711F7E2}" destId="{04B61AA7-D64A-4FB5-B39B-99F7EF6D217A}" srcOrd="1" destOrd="0" presId="urn:microsoft.com/office/officeart/2005/8/layout/orgChart1"/>
    <dgm:cxn modelId="{CBE73FAA-176F-4B11-A032-AEBF180F204B}" type="presParOf" srcId="{26C42C98-B018-4B5A-BBF4-04D9E435BDF9}" destId="{A4933542-9275-4140-A315-4AAC3349C89E}" srcOrd="1" destOrd="0" presId="urn:microsoft.com/office/officeart/2005/8/layout/orgChart1"/>
    <dgm:cxn modelId="{45620290-0525-45B5-80AE-B0A531F6C03D}" type="presParOf" srcId="{26C42C98-B018-4B5A-BBF4-04D9E435BDF9}" destId="{F01FF74B-807E-40A7-9DF2-68AB5EF9B99E}" srcOrd="2" destOrd="0" presId="urn:microsoft.com/office/officeart/2005/8/layout/orgChart1"/>
    <dgm:cxn modelId="{96C5C812-582C-46D6-A203-B931F0E91717}" type="presParOf" srcId="{43C1B632-DC78-4426-A6A8-B3CB6823F71B}" destId="{FE481345-1452-4D12-81FF-268B1BE162B9}" srcOrd="2" destOrd="0" presId="urn:microsoft.com/office/officeart/2005/8/layout/orgChart1"/>
    <dgm:cxn modelId="{870376DB-AB32-4411-ADA8-BDD714606792}" type="presParOf" srcId="{12E1CAEC-01A0-4430-B855-35848BE02129}" destId="{628513B5-0604-462D-9B29-A56EC7C4A5B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344156-9233-45D6-AC09-BC81C54FF4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97C92945-5065-4963-909B-FE9EA901066D}">
      <dgm:prSet/>
      <dgm:spPr/>
      <dgm:t>
        <a:bodyPr/>
        <a:lstStyle/>
        <a:p>
          <a:r>
            <a:rPr lang="ru-RU" b="0" i="0" dirty="0"/>
            <a:t>Группы</a:t>
          </a:r>
          <a:endParaRPr lang="ru-BY" dirty="0"/>
        </a:p>
      </dgm:t>
    </dgm:pt>
    <dgm:pt modelId="{AB6C572F-E25C-4D3B-BF4F-36B9A8DB265F}" type="parTrans" cxnId="{A771DA23-693F-4DD0-89D9-4B2C45893782}">
      <dgm:prSet/>
      <dgm:spPr/>
      <dgm:t>
        <a:bodyPr/>
        <a:lstStyle/>
        <a:p>
          <a:endParaRPr lang="ru-BY"/>
        </a:p>
      </dgm:t>
    </dgm:pt>
    <dgm:pt modelId="{7FBAD446-87AC-4A89-BB27-7082AF237020}" type="sibTrans" cxnId="{A771DA23-693F-4DD0-89D9-4B2C45893782}">
      <dgm:prSet/>
      <dgm:spPr/>
      <dgm:t>
        <a:bodyPr/>
        <a:lstStyle/>
        <a:p>
          <a:endParaRPr lang="ru-BY"/>
        </a:p>
      </dgm:t>
    </dgm:pt>
    <dgm:pt modelId="{3700A4D5-C141-40C5-A368-DE7FCB43FCBC}">
      <dgm:prSet/>
      <dgm:spPr/>
      <dgm:t>
        <a:bodyPr/>
        <a:lstStyle/>
        <a:p>
          <a:r>
            <a:rPr lang="ru-RU" b="0" i="0" dirty="0"/>
            <a:t>реальные</a:t>
          </a:r>
          <a:endParaRPr lang="ru-BY" dirty="0"/>
        </a:p>
      </dgm:t>
    </dgm:pt>
    <dgm:pt modelId="{0A396BF9-3F5D-4C04-830B-A0BBFFE3FC50}" type="parTrans" cxnId="{6058EB02-B61C-450F-8BFD-EA56757A5EB0}">
      <dgm:prSet/>
      <dgm:spPr/>
      <dgm:t>
        <a:bodyPr/>
        <a:lstStyle/>
        <a:p>
          <a:endParaRPr lang="ru-BY"/>
        </a:p>
      </dgm:t>
    </dgm:pt>
    <dgm:pt modelId="{A9C689CE-26F4-4DF7-BD1D-243DB77E2C18}" type="sibTrans" cxnId="{6058EB02-B61C-450F-8BFD-EA56757A5EB0}">
      <dgm:prSet/>
      <dgm:spPr/>
      <dgm:t>
        <a:bodyPr/>
        <a:lstStyle/>
        <a:p>
          <a:endParaRPr lang="ru-BY"/>
        </a:p>
      </dgm:t>
    </dgm:pt>
    <dgm:pt modelId="{E4E91B96-31E0-4365-9D8F-92AE563EF8DF}">
      <dgm:prSet custT="1"/>
      <dgm:spPr/>
      <dgm:t>
        <a:bodyPr/>
        <a:lstStyle/>
        <a:p>
          <a:r>
            <a:rPr lang="ru-RU" sz="2800" b="0" i="0" dirty="0"/>
            <a:t>естественные</a:t>
          </a:r>
          <a:endParaRPr lang="ru-BY" sz="1500" dirty="0"/>
        </a:p>
      </dgm:t>
    </dgm:pt>
    <dgm:pt modelId="{69939B02-881F-41BD-8AB9-33393A74A3B2}" type="parTrans" cxnId="{9047FEDA-B259-452D-9759-6B1A88B0BCF1}">
      <dgm:prSet/>
      <dgm:spPr/>
      <dgm:t>
        <a:bodyPr/>
        <a:lstStyle/>
        <a:p>
          <a:endParaRPr lang="ru-BY"/>
        </a:p>
      </dgm:t>
    </dgm:pt>
    <dgm:pt modelId="{3F8324CA-EAEE-419F-B550-DD249CE30565}" type="sibTrans" cxnId="{9047FEDA-B259-452D-9759-6B1A88B0BCF1}">
      <dgm:prSet/>
      <dgm:spPr/>
      <dgm:t>
        <a:bodyPr/>
        <a:lstStyle/>
        <a:p>
          <a:endParaRPr lang="ru-BY"/>
        </a:p>
      </dgm:t>
    </dgm:pt>
    <dgm:pt modelId="{D2DEB015-7BA4-43F4-9BD3-D8BFAA75E2C0}">
      <dgm:prSet custT="1"/>
      <dgm:spPr/>
      <dgm:t>
        <a:bodyPr/>
        <a:lstStyle/>
        <a:p>
          <a:r>
            <a:rPr lang="ru-RU" sz="2400" b="0" i="0" dirty="0"/>
            <a:t>высокоразвитые</a:t>
          </a:r>
          <a:endParaRPr lang="ru-BY" sz="1500" dirty="0"/>
        </a:p>
      </dgm:t>
    </dgm:pt>
    <dgm:pt modelId="{D20693BF-D56D-49DF-ABE9-BEE33F8E332B}" type="parTrans" cxnId="{76AA7CD6-3DA4-4511-81C4-2081BDF03AA3}">
      <dgm:prSet/>
      <dgm:spPr/>
      <dgm:t>
        <a:bodyPr/>
        <a:lstStyle/>
        <a:p>
          <a:endParaRPr lang="ru-BY"/>
        </a:p>
      </dgm:t>
    </dgm:pt>
    <dgm:pt modelId="{295620CD-CF87-4A28-A922-AC5D9D0A6E24}" type="sibTrans" cxnId="{76AA7CD6-3DA4-4511-81C4-2081BDF03AA3}">
      <dgm:prSet/>
      <dgm:spPr/>
      <dgm:t>
        <a:bodyPr/>
        <a:lstStyle/>
        <a:p>
          <a:endParaRPr lang="ru-BY"/>
        </a:p>
      </dgm:t>
    </dgm:pt>
    <dgm:pt modelId="{27B55DDD-F1F1-4A0E-8501-8DAFD7F4210D}">
      <dgm:prSet custT="1"/>
      <dgm:spPr/>
      <dgm:t>
        <a:bodyPr/>
        <a:lstStyle/>
        <a:p>
          <a:r>
            <a:rPr lang="ru-RU" sz="2800" b="0" i="0" dirty="0"/>
            <a:t>корпорации</a:t>
          </a:r>
          <a:endParaRPr lang="ru-BY" sz="1300" dirty="0"/>
        </a:p>
      </dgm:t>
    </dgm:pt>
    <dgm:pt modelId="{A2143D1A-269E-4802-BAF2-FB88BB006F68}" type="parTrans" cxnId="{81274255-0C78-4EDB-817A-1482BDFA1F28}">
      <dgm:prSet/>
      <dgm:spPr/>
      <dgm:t>
        <a:bodyPr/>
        <a:lstStyle/>
        <a:p>
          <a:endParaRPr lang="ru-BY"/>
        </a:p>
      </dgm:t>
    </dgm:pt>
    <dgm:pt modelId="{3B86D0A0-9420-412F-A50B-9620BDACC65B}" type="sibTrans" cxnId="{81274255-0C78-4EDB-817A-1482BDFA1F28}">
      <dgm:prSet/>
      <dgm:spPr/>
      <dgm:t>
        <a:bodyPr/>
        <a:lstStyle/>
        <a:p>
          <a:endParaRPr lang="ru-BY"/>
        </a:p>
      </dgm:t>
    </dgm:pt>
    <dgm:pt modelId="{91D6012C-28F6-4D17-B512-712F4F94EEB9}">
      <dgm:prSet custT="1"/>
      <dgm:spPr/>
      <dgm:t>
        <a:bodyPr/>
        <a:lstStyle/>
        <a:p>
          <a:r>
            <a:rPr lang="ru-RU" sz="2800" b="0" i="0" dirty="0"/>
            <a:t>коллективы</a:t>
          </a:r>
          <a:endParaRPr lang="ru-BY" sz="1300" dirty="0"/>
        </a:p>
      </dgm:t>
    </dgm:pt>
    <dgm:pt modelId="{79384E58-C7A5-493D-98AE-265B4FC66E83}" type="parTrans" cxnId="{BE75EA18-63F9-444B-B658-5601EC940889}">
      <dgm:prSet/>
      <dgm:spPr/>
      <dgm:t>
        <a:bodyPr/>
        <a:lstStyle/>
        <a:p>
          <a:endParaRPr lang="ru-BY"/>
        </a:p>
      </dgm:t>
    </dgm:pt>
    <dgm:pt modelId="{5858A1FD-5518-4B9E-B7E1-90958FCCF9E2}" type="sibTrans" cxnId="{BE75EA18-63F9-444B-B658-5601EC940889}">
      <dgm:prSet/>
      <dgm:spPr/>
      <dgm:t>
        <a:bodyPr/>
        <a:lstStyle/>
        <a:p>
          <a:endParaRPr lang="ru-BY"/>
        </a:p>
      </dgm:t>
    </dgm:pt>
    <dgm:pt modelId="{999703F4-7F3B-4808-AD86-22E07F2E76F7}">
      <dgm:prSet custT="1"/>
      <dgm:spPr/>
      <dgm:t>
        <a:bodyPr/>
        <a:lstStyle/>
        <a:p>
          <a:r>
            <a:rPr lang="ru-RU" sz="2800" b="0" i="0" dirty="0"/>
            <a:t>слаборазвитые</a:t>
          </a:r>
          <a:endParaRPr lang="ru-BY" sz="1500" dirty="0"/>
        </a:p>
      </dgm:t>
    </dgm:pt>
    <dgm:pt modelId="{04ABF4CE-F94A-4004-9D68-256D8EF080C7}" type="parTrans" cxnId="{C498431B-E8CA-492E-8A77-83A62A344B8C}">
      <dgm:prSet/>
      <dgm:spPr/>
      <dgm:t>
        <a:bodyPr/>
        <a:lstStyle/>
        <a:p>
          <a:endParaRPr lang="ru-BY"/>
        </a:p>
      </dgm:t>
    </dgm:pt>
    <dgm:pt modelId="{93B062C8-661C-4EBD-BA1F-A73E890918E2}" type="sibTrans" cxnId="{C498431B-E8CA-492E-8A77-83A62A344B8C}">
      <dgm:prSet/>
      <dgm:spPr/>
      <dgm:t>
        <a:bodyPr/>
        <a:lstStyle/>
        <a:p>
          <a:endParaRPr lang="ru-BY"/>
        </a:p>
      </dgm:t>
    </dgm:pt>
    <dgm:pt modelId="{3E6E9DB3-6FEB-4DDD-84EC-052FEF425C9E}">
      <dgm:prSet custT="1"/>
      <dgm:spPr/>
      <dgm:t>
        <a:bodyPr/>
        <a:lstStyle/>
        <a:p>
          <a:r>
            <a:rPr lang="ru-RU" sz="2400" b="0" i="0" dirty="0"/>
            <a:t>референтные</a:t>
          </a:r>
          <a:endParaRPr lang="ru-BY" sz="1300" dirty="0"/>
        </a:p>
      </dgm:t>
    </dgm:pt>
    <dgm:pt modelId="{4CA1E3A0-EA9E-4276-8D96-5C5378D3AB47}" type="parTrans" cxnId="{FFAAC8AA-5630-416F-B345-BD1C2DDAEC5C}">
      <dgm:prSet/>
      <dgm:spPr/>
      <dgm:t>
        <a:bodyPr/>
        <a:lstStyle/>
        <a:p>
          <a:endParaRPr lang="ru-BY"/>
        </a:p>
      </dgm:t>
    </dgm:pt>
    <dgm:pt modelId="{A30A8B12-C3F2-41D0-AC33-A55B5D0AE470}" type="sibTrans" cxnId="{FFAAC8AA-5630-416F-B345-BD1C2DDAEC5C}">
      <dgm:prSet/>
      <dgm:spPr/>
      <dgm:t>
        <a:bodyPr/>
        <a:lstStyle/>
        <a:p>
          <a:endParaRPr lang="ru-BY"/>
        </a:p>
      </dgm:t>
    </dgm:pt>
    <dgm:pt modelId="{F770C8EB-C863-409A-958F-766B33A7850E}">
      <dgm:prSet custT="1"/>
      <dgm:spPr/>
      <dgm:t>
        <a:bodyPr/>
        <a:lstStyle/>
        <a:p>
          <a:r>
            <a:rPr lang="ru-RU" sz="2400" b="0" i="0" dirty="0" err="1"/>
            <a:t>нереферентные</a:t>
          </a:r>
          <a:endParaRPr lang="ru-BY" sz="1400" dirty="0"/>
        </a:p>
      </dgm:t>
    </dgm:pt>
    <dgm:pt modelId="{046865F8-E671-4E7A-9A55-2E63312A89DA}" type="parTrans" cxnId="{B3EB923F-5C1C-443B-88B2-4A1BF8246027}">
      <dgm:prSet/>
      <dgm:spPr/>
      <dgm:t>
        <a:bodyPr/>
        <a:lstStyle/>
        <a:p>
          <a:endParaRPr lang="ru-BY"/>
        </a:p>
      </dgm:t>
    </dgm:pt>
    <dgm:pt modelId="{5828DE3F-BF98-4954-AD87-4A8FEBA25760}" type="sibTrans" cxnId="{B3EB923F-5C1C-443B-88B2-4A1BF8246027}">
      <dgm:prSet/>
      <dgm:spPr/>
      <dgm:t>
        <a:bodyPr/>
        <a:lstStyle/>
        <a:p>
          <a:endParaRPr lang="ru-BY"/>
        </a:p>
      </dgm:t>
    </dgm:pt>
    <dgm:pt modelId="{615EE33F-5D5A-446B-9125-656B3A913635}">
      <dgm:prSet custT="1"/>
      <dgm:spPr/>
      <dgm:t>
        <a:bodyPr/>
        <a:lstStyle/>
        <a:p>
          <a:r>
            <a:rPr lang="ru-RU" sz="2000" b="0" i="0" dirty="0"/>
            <a:t>лабораторные</a:t>
          </a:r>
          <a:endParaRPr lang="ru-BY" sz="2000" dirty="0"/>
        </a:p>
      </dgm:t>
    </dgm:pt>
    <dgm:pt modelId="{AC35CE2E-782F-4051-946B-3A13D1462485}" type="parTrans" cxnId="{5CE83235-EA3A-4D4C-A02C-378B05315666}">
      <dgm:prSet/>
      <dgm:spPr/>
      <dgm:t>
        <a:bodyPr/>
        <a:lstStyle/>
        <a:p>
          <a:endParaRPr lang="ru-BY"/>
        </a:p>
      </dgm:t>
    </dgm:pt>
    <dgm:pt modelId="{4C8BE2D4-7C51-4D83-9EC5-25AD32D1298F}" type="sibTrans" cxnId="{5CE83235-EA3A-4D4C-A02C-378B05315666}">
      <dgm:prSet/>
      <dgm:spPr/>
      <dgm:t>
        <a:bodyPr/>
        <a:lstStyle/>
        <a:p>
          <a:endParaRPr lang="ru-BY"/>
        </a:p>
      </dgm:t>
    </dgm:pt>
    <dgm:pt modelId="{0551B63C-E47A-4760-A628-80AA9DCE1BB6}">
      <dgm:prSet custT="1"/>
      <dgm:spPr/>
      <dgm:t>
        <a:bodyPr/>
        <a:lstStyle/>
        <a:p>
          <a:r>
            <a:rPr lang="ru-RU" sz="2000" b="0" i="0" dirty="0"/>
            <a:t>условные</a:t>
          </a:r>
          <a:endParaRPr lang="ru-BY" sz="2300" dirty="0"/>
        </a:p>
      </dgm:t>
    </dgm:pt>
    <dgm:pt modelId="{43370EA7-1199-4617-A558-84DB38E06180}" type="parTrans" cxnId="{A69D5DB7-9117-431F-A87F-0140ED80750D}">
      <dgm:prSet/>
      <dgm:spPr/>
      <dgm:t>
        <a:bodyPr/>
        <a:lstStyle/>
        <a:p>
          <a:endParaRPr lang="ru-BY"/>
        </a:p>
      </dgm:t>
    </dgm:pt>
    <dgm:pt modelId="{6B03ED0B-A2DF-488A-B8E7-5B2331D5A7B7}" type="sibTrans" cxnId="{A69D5DB7-9117-431F-A87F-0140ED80750D}">
      <dgm:prSet/>
      <dgm:spPr/>
      <dgm:t>
        <a:bodyPr/>
        <a:lstStyle/>
        <a:p>
          <a:endParaRPr lang="ru-BY"/>
        </a:p>
      </dgm:t>
    </dgm:pt>
    <dgm:pt modelId="{F8BCFCC7-708D-4A9C-AA43-666101A42E19}" type="pres">
      <dgm:prSet presAssocID="{AD344156-9233-45D6-AC09-BC81C54F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06D9CA-D065-48DB-B78B-DE49ABF4E8F8}" type="pres">
      <dgm:prSet presAssocID="{97C92945-5065-4963-909B-FE9EA901066D}" presName="hierRoot1" presStyleCnt="0">
        <dgm:presLayoutVars>
          <dgm:hierBranch val="init"/>
        </dgm:presLayoutVars>
      </dgm:prSet>
      <dgm:spPr/>
    </dgm:pt>
    <dgm:pt modelId="{5A1BD5A1-E557-4199-8435-664D46806651}" type="pres">
      <dgm:prSet presAssocID="{97C92945-5065-4963-909B-FE9EA901066D}" presName="rootComposite1" presStyleCnt="0"/>
      <dgm:spPr/>
    </dgm:pt>
    <dgm:pt modelId="{6591FD9B-7A91-493E-8758-DDC21E731C7C}" type="pres">
      <dgm:prSet presAssocID="{97C92945-5065-4963-909B-FE9EA901066D}" presName="rootText1" presStyleLbl="node0" presStyleIdx="0" presStyleCnt="1" custScaleX="286965" custScaleY="69085" custLinFactX="-21464" custLinFactNeighborX="-100000" custLinFactNeighborY="-311">
        <dgm:presLayoutVars>
          <dgm:chPref val="3"/>
        </dgm:presLayoutVars>
      </dgm:prSet>
      <dgm:spPr/>
    </dgm:pt>
    <dgm:pt modelId="{E10DE7F8-39FE-4348-8BDB-CEFA75DFF37E}" type="pres">
      <dgm:prSet presAssocID="{97C92945-5065-4963-909B-FE9EA901066D}" presName="rootConnector1" presStyleLbl="node1" presStyleIdx="0" presStyleCnt="0"/>
      <dgm:spPr/>
    </dgm:pt>
    <dgm:pt modelId="{74B2A6CD-0912-442C-8E63-8912C8EE5DEC}" type="pres">
      <dgm:prSet presAssocID="{97C92945-5065-4963-909B-FE9EA901066D}" presName="hierChild2" presStyleCnt="0"/>
      <dgm:spPr/>
    </dgm:pt>
    <dgm:pt modelId="{4008C484-024F-4E89-94ED-A13C276CBFD8}" type="pres">
      <dgm:prSet presAssocID="{0A396BF9-3F5D-4C04-830B-A0BBFFE3FC50}" presName="Name37" presStyleLbl="parChTrans1D2" presStyleIdx="0" presStyleCnt="2"/>
      <dgm:spPr/>
    </dgm:pt>
    <dgm:pt modelId="{FEEFD7E4-E21D-4028-9B02-F4E642F0B2D2}" type="pres">
      <dgm:prSet presAssocID="{3700A4D5-C141-40C5-A368-DE7FCB43FCBC}" presName="hierRoot2" presStyleCnt="0">
        <dgm:presLayoutVars>
          <dgm:hierBranch val="init"/>
        </dgm:presLayoutVars>
      </dgm:prSet>
      <dgm:spPr/>
    </dgm:pt>
    <dgm:pt modelId="{E7739257-0288-4996-900E-4C7BDDF2DDE1}" type="pres">
      <dgm:prSet presAssocID="{3700A4D5-C141-40C5-A368-DE7FCB43FCBC}" presName="rootComposite" presStyleCnt="0"/>
      <dgm:spPr/>
    </dgm:pt>
    <dgm:pt modelId="{8135AAE1-4B65-41C7-9A37-BFA81C209B81}" type="pres">
      <dgm:prSet presAssocID="{3700A4D5-C141-40C5-A368-DE7FCB43FCBC}" presName="rootText" presStyleLbl="node2" presStyleIdx="0" presStyleCnt="2" custScaleX="187094" custLinFactX="-83642" custLinFactNeighborX="-100000" custLinFactNeighborY="5439">
        <dgm:presLayoutVars>
          <dgm:chPref val="3"/>
        </dgm:presLayoutVars>
      </dgm:prSet>
      <dgm:spPr/>
    </dgm:pt>
    <dgm:pt modelId="{DC4DA780-5C4F-41F0-B264-414D8481BD7C}" type="pres">
      <dgm:prSet presAssocID="{3700A4D5-C141-40C5-A368-DE7FCB43FCBC}" presName="rootConnector" presStyleLbl="node2" presStyleIdx="0" presStyleCnt="2"/>
      <dgm:spPr/>
    </dgm:pt>
    <dgm:pt modelId="{F7166C57-70DA-4C2B-B77A-DDA4222E4BD4}" type="pres">
      <dgm:prSet presAssocID="{3700A4D5-C141-40C5-A368-DE7FCB43FCBC}" presName="hierChild4" presStyleCnt="0"/>
      <dgm:spPr/>
    </dgm:pt>
    <dgm:pt modelId="{6C0DABEC-99C0-40DE-994A-E670ACE3F7C0}" type="pres">
      <dgm:prSet presAssocID="{69939B02-881F-41BD-8AB9-33393A74A3B2}" presName="Name37" presStyleLbl="parChTrans1D3" presStyleIdx="0" presStyleCnt="2"/>
      <dgm:spPr/>
    </dgm:pt>
    <dgm:pt modelId="{46AC21EA-2400-479F-ACB9-D20F7A882751}" type="pres">
      <dgm:prSet presAssocID="{E4E91B96-31E0-4365-9D8F-92AE563EF8DF}" presName="hierRoot2" presStyleCnt="0">
        <dgm:presLayoutVars>
          <dgm:hierBranch val="init"/>
        </dgm:presLayoutVars>
      </dgm:prSet>
      <dgm:spPr/>
    </dgm:pt>
    <dgm:pt modelId="{BDD6B752-2A7F-4067-A2A6-DA04D386E8E1}" type="pres">
      <dgm:prSet presAssocID="{E4E91B96-31E0-4365-9D8F-92AE563EF8DF}" presName="rootComposite" presStyleCnt="0"/>
      <dgm:spPr/>
    </dgm:pt>
    <dgm:pt modelId="{23FB467F-CC03-47B3-AA38-98C4BAFB0B42}" type="pres">
      <dgm:prSet presAssocID="{E4E91B96-31E0-4365-9D8F-92AE563EF8DF}" presName="rootText" presStyleLbl="node3" presStyleIdx="0" presStyleCnt="2" custScaleX="206317" custLinFactX="-86728" custLinFactNeighborX="-100000">
        <dgm:presLayoutVars>
          <dgm:chPref val="3"/>
        </dgm:presLayoutVars>
      </dgm:prSet>
      <dgm:spPr/>
    </dgm:pt>
    <dgm:pt modelId="{2255D041-862D-493E-B3DB-8139FF415936}" type="pres">
      <dgm:prSet presAssocID="{E4E91B96-31E0-4365-9D8F-92AE563EF8DF}" presName="rootConnector" presStyleLbl="node3" presStyleIdx="0" presStyleCnt="2"/>
      <dgm:spPr/>
    </dgm:pt>
    <dgm:pt modelId="{758AE800-F18D-4C53-9725-72A7E0F57594}" type="pres">
      <dgm:prSet presAssocID="{E4E91B96-31E0-4365-9D8F-92AE563EF8DF}" presName="hierChild4" presStyleCnt="0"/>
      <dgm:spPr/>
    </dgm:pt>
    <dgm:pt modelId="{A47E72A5-1CD6-4D47-8723-E1E8A8DBACAC}" type="pres">
      <dgm:prSet presAssocID="{D20693BF-D56D-49DF-ABE9-BEE33F8E332B}" presName="Name37" presStyleLbl="parChTrans1D4" presStyleIdx="0" presStyleCnt="6"/>
      <dgm:spPr/>
    </dgm:pt>
    <dgm:pt modelId="{67AF18DD-C55E-4D9A-8AEE-66619F29B240}" type="pres">
      <dgm:prSet presAssocID="{D2DEB015-7BA4-43F4-9BD3-D8BFAA75E2C0}" presName="hierRoot2" presStyleCnt="0">
        <dgm:presLayoutVars>
          <dgm:hierBranch val="init"/>
        </dgm:presLayoutVars>
      </dgm:prSet>
      <dgm:spPr/>
    </dgm:pt>
    <dgm:pt modelId="{3431E7A4-2A1D-4FDD-B240-370667A9B447}" type="pres">
      <dgm:prSet presAssocID="{D2DEB015-7BA4-43F4-9BD3-D8BFAA75E2C0}" presName="rootComposite" presStyleCnt="0"/>
      <dgm:spPr/>
    </dgm:pt>
    <dgm:pt modelId="{F2CAD736-6818-4287-A1B0-6755909A93A7}" type="pres">
      <dgm:prSet presAssocID="{D2DEB015-7BA4-43F4-9BD3-D8BFAA75E2C0}" presName="rootText" presStyleLbl="node4" presStyleIdx="0" presStyleCnt="6" custScaleX="180643" custLinFactNeighborX="-45106" custLinFactNeighborY="18220">
        <dgm:presLayoutVars>
          <dgm:chPref val="3"/>
        </dgm:presLayoutVars>
      </dgm:prSet>
      <dgm:spPr/>
    </dgm:pt>
    <dgm:pt modelId="{DF07CD7D-2B5A-4265-9C59-2D01D00FA558}" type="pres">
      <dgm:prSet presAssocID="{D2DEB015-7BA4-43F4-9BD3-D8BFAA75E2C0}" presName="rootConnector" presStyleLbl="node4" presStyleIdx="0" presStyleCnt="6"/>
      <dgm:spPr/>
    </dgm:pt>
    <dgm:pt modelId="{0379917E-6F98-4EB9-A8A7-8F9A90189F12}" type="pres">
      <dgm:prSet presAssocID="{D2DEB015-7BA4-43F4-9BD3-D8BFAA75E2C0}" presName="hierChild4" presStyleCnt="0"/>
      <dgm:spPr/>
    </dgm:pt>
    <dgm:pt modelId="{B951EE79-A900-459B-A3C0-7BA8905113A2}" type="pres">
      <dgm:prSet presAssocID="{A2143D1A-269E-4802-BAF2-FB88BB006F68}" presName="Name37" presStyleLbl="parChTrans1D4" presStyleIdx="1" presStyleCnt="6"/>
      <dgm:spPr/>
    </dgm:pt>
    <dgm:pt modelId="{27422F9F-3507-485A-BF4A-BC09DC878B90}" type="pres">
      <dgm:prSet presAssocID="{27B55DDD-F1F1-4A0E-8501-8DAFD7F4210D}" presName="hierRoot2" presStyleCnt="0">
        <dgm:presLayoutVars>
          <dgm:hierBranch val="init"/>
        </dgm:presLayoutVars>
      </dgm:prSet>
      <dgm:spPr/>
    </dgm:pt>
    <dgm:pt modelId="{C959386C-885B-4DB3-96FD-5F73C281B9DA}" type="pres">
      <dgm:prSet presAssocID="{27B55DDD-F1F1-4A0E-8501-8DAFD7F4210D}" presName="rootComposite" presStyleCnt="0"/>
      <dgm:spPr/>
    </dgm:pt>
    <dgm:pt modelId="{9343BE13-B6D7-4061-B13E-ABA50BD55099}" type="pres">
      <dgm:prSet presAssocID="{27B55DDD-F1F1-4A0E-8501-8DAFD7F4210D}" presName="rootText" presStyleLbl="node4" presStyleIdx="1" presStyleCnt="6" custScaleX="237383" custLinFactNeighborX="-53893" custLinFactNeighborY="1997">
        <dgm:presLayoutVars>
          <dgm:chPref val="3"/>
        </dgm:presLayoutVars>
      </dgm:prSet>
      <dgm:spPr/>
    </dgm:pt>
    <dgm:pt modelId="{1E0D9549-7052-41C6-920C-DC5E0462BD26}" type="pres">
      <dgm:prSet presAssocID="{27B55DDD-F1F1-4A0E-8501-8DAFD7F4210D}" presName="rootConnector" presStyleLbl="node4" presStyleIdx="1" presStyleCnt="6"/>
      <dgm:spPr/>
    </dgm:pt>
    <dgm:pt modelId="{EACC9A42-6C97-480C-AB0E-D76D112CC9A2}" type="pres">
      <dgm:prSet presAssocID="{27B55DDD-F1F1-4A0E-8501-8DAFD7F4210D}" presName="hierChild4" presStyleCnt="0"/>
      <dgm:spPr/>
    </dgm:pt>
    <dgm:pt modelId="{BD3BD75F-67BA-43C8-AD7D-141CE1B7B89F}" type="pres">
      <dgm:prSet presAssocID="{27B55DDD-F1F1-4A0E-8501-8DAFD7F4210D}" presName="hierChild5" presStyleCnt="0"/>
      <dgm:spPr/>
    </dgm:pt>
    <dgm:pt modelId="{00053FC3-23A9-45F8-B0FB-D9A88D0B5508}" type="pres">
      <dgm:prSet presAssocID="{79384E58-C7A5-493D-98AE-265B4FC66E83}" presName="Name37" presStyleLbl="parChTrans1D4" presStyleIdx="2" presStyleCnt="6"/>
      <dgm:spPr/>
    </dgm:pt>
    <dgm:pt modelId="{2FDC0B6C-BC29-44CA-82D2-E65F47F91649}" type="pres">
      <dgm:prSet presAssocID="{91D6012C-28F6-4D17-B512-712F4F94EEB9}" presName="hierRoot2" presStyleCnt="0">
        <dgm:presLayoutVars>
          <dgm:hierBranch val="init"/>
        </dgm:presLayoutVars>
      </dgm:prSet>
      <dgm:spPr/>
    </dgm:pt>
    <dgm:pt modelId="{29B6E8BC-37C6-496C-84DD-6807EC25CE5A}" type="pres">
      <dgm:prSet presAssocID="{91D6012C-28F6-4D17-B512-712F4F94EEB9}" presName="rootComposite" presStyleCnt="0"/>
      <dgm:spPr/>
    </dgm:pt>
    <dgm:pt modelId="{BC1EA595-215E-457C-8A03-57A836C856C8}" type="pres">
      <dgm:prSet presAssocID="{91D6012C-28F6-4D17-B512-712F4F94EEB9}" presName="rootText" presStyleLbl="node4" presStyleIdx="2" presStyleCnt="6" custScaleX="239196" custLinFactNeighborX="-54926" custLinFactNeighborY="-11737">
        <dgm:presLayoutVars>
          <dgm:chPref val="3"/>
        </dgm:presLayoutVars>
      </dgm:prSet>
      <dgm:spPr/>
    </dgm:pt>
    <dgm:pt modelId="{00DFCA45-DDD8-4883-9F6E-FBA1EA748FC3}" type="pres">
      <dgm:prSet presAssocID="{91D6012C-28F6-4D17-B512-712F4F94EEB9}" presName="rootConnector" presStyleLbl="node4" presStyleIdx="2" presStyleCnt="6"/>
      <dgm:spPr/>
    </dgm:pt>
    <dgm:pt modelId="{E66FF40E-E2C5-4208-9C03-A64B204A13EA}" type="pres">
      <dgm:prSet presAssocID="{91D6012C-28F6-4D17-B512-712F4F94EEB9}" presName="hierChild4" presStyleCnt="0"/>
      <dgm:spPr/>
    </dgm:pt>
    <dgm:pt modelId="{6313507D-058A-49FD-81D6-0CEEC3E3C5DC}" type="pres">
      <dgm:prSet presAssocID="{91D6012C-28F6-4D17-B512-712F4F94EEB9}" presName="hierChild5" presStyleCnt="0"/>
      <dgm:spPr/>
    </dgm:pt>
    <dgm:pt modelId="{D2FFBDF8-4567-4766-B3F4-015F406F5476}" type="pres">
      <dgm:prSet presAssocID="{D2DEB015-7BA4-43F4-9BD3-D8BFAA75E2C0}" presName="hierChild5" presStyleCnt="0"/>
      <dgm:spPr/>
    </dgm:pt>
    <dgm:pt modelId="{6AC37CEC-E0ED-4E1F-9CF3-81A9F07A7645}" type="pres">
      <dgm:prSet presAssocID="{04ABF4CE-F94A-4004-9D68-256D8EF080C7}" presName="Name37" presStyleLbl="parChTrans1D4" presStyleIdx="3" presStyleCnt="6"/>
      <dgm:spPr/>
    </dgm:pt>
    <dgm:pt modelId="{4FE70E77-86B2-4BD4-A088-A58B77E3F586}" type="pres">
      <dgm:prSet presAssocID="{999703F4-7F3B-4808-AD86-22E07F2E76F7}" presName="hierRoot2" presStyleCnt="0">
        <dgm:presLayoutVars>
          <dgm:hierBranch val="init"/>
        </dgm:presLayoutVars>
      </dgm:prSet>
      <dgm:spPr/>
    </dgm:pt>
    <dgm:pt modelId="{4E443FE0-7E06-4BE1-ACB6-DA0A13AF307E}" type="pres">
      <dgm:prSet presAssocID="{999703F4-7F3B-4808-AD86-22E07F2E76F7}" presName="rootComposite" presStyleCnt="0"/>
      <dgm:spPr/>
    </dgm:pt>
    <dgm:pt modelId="{E4FFB8A4-9B05-4976-BB04-A5134F4C789A}" type="pres">
      <dgm:prSet presAssocID="{999703F4-7F3B-4808-AD86-22E07F2E76F7}" presName="rootText" presStyleLbl="node4" presStyleIdx="3" presStyleCnt="6" custScaleX="256518" custLinFactNeighborX="1744" custLinFactNeighborY="16407">
        <dgm:presLayoutVars>
          <dgm:chPref val="3"/>
        </dgm:presLayoutVars>
      </dgm:prSet>
      <dgm:spPr/>
    </dgm:pt>
    <dgm:pt modelId="{DF298CD8-D74B-4E7F-8692-E447BF51546A}" type="pres">
      <dgm:prSet presAssocID="{999703F4-7F3B-4808-AD86-22E07F2E76F7}" presName="rootConnector" presStyleLbl="node4" presStyleIdx="3" presStyleCnt="6"/>
      <dgm:spPr/>
    </dgm:pt>
    <dgm:pt modelId="{FC0AE8DC-BEB4-4527-B18B-9D71C4E2EC53}" type="pres">
      <dgm:prSet presAssocID="{999703F4-7F3B-4808-AD86-22E07F2E76F7}" presName="hierChild4" presStyleCnt="0"/>
      <dgm:spPr/>
    </dgm:pt>
    <dgm:pt modelId="{19F3B99D-6FEA-48C9-A93C-9416297CFE85}" type="pres">
      <dgm:prSet presAssocID="{4CA1E3A0-EA9E-4276-8D96-5C5378D3AB47}" presName="Name37" presStyleLbl="parChTrans1D4" presStyleIdx="4" presStyleCnt="6"/>
      <dgm:spPr/>
    </dgm:pt>
    <dgm:pt modelId="{3F2DBCEB-8F39-43B5-AA1C-65DD917AE1B7}" type="pres">
      <dgm:prSet presAssocID="{3E6E9DB3-6FEB-4DDD-84EC-052FEF425C9E}" presName="hierRoot2" presStyleCnt="0">
        <dgm:presLayoutVars>
          <dgm:hierBranch val="init"/>
        </dgm:presLayoutVars>
      </dgm:prSet>
      <dgm:spPr/>
    </dgm:pt>
    <dgm:pt modelId="{D51D948E-635A-4EF6-837C-E7CE1D424963}" type="pres">
      <dgm:prSet presAssocID="{3E6E9DB3-6FEB-4DDD-84EC-052FEF425C9E}" presName="rootComposite" presStyleCnt="0"/>
      <dgm:spPr/>
    </dgm:pt>
    <dgm:pt modelId="{CCED56CD-78F6-4DF4-BD36-4188A69720F9}" type="pres">
      <dgm:prSet presAssocID="{3E6E9DB3-6FEB-4DDD-84EC-052FEF425C9E}" presName="rootText" presStyleLbl="node4" presStyleIdx="4" presStyleCnt="6" custScaleX="227185" custLinFactNeighborX="37291" custLinFactNeighborY="6885">
        <dgm:presLayoutVars>
          <dgm:chPref val="3"/>
        </dgm:presLayoutVars>
      </dgm:prSet>
      <dgm:spPr/>
    </dgm:pt>
    <dgm:pt modelId="{474E1C98-1827-4DE2-B905-D59846C20583}" type="pres">
      <dgm:prSet presAssocID="{3E6E9DB3-6FEB-4DDD-84EC-052FEF425C9E}" presName="rootConnector" presStyleLbl="node4" presStyleIdx="4" presStyleCnt="6"/>
      <dgm:spPr/>
    </dgm:pt>
    <dgm:pt modelId="{3E60F246-495F-4E8A-A6CB-63462186DD17}" type="pres">
      <dgm:prSet presAssocID="{3E6E9DB3-6FEB-4DDD-84EC-052FEF425C9E}" presName="hierChild4" presStyleCnt="0"/>
      <dgm:spPr/>
    </dgm:pt>
    <dgm:pt modelId="{BE4D5B33-FE6C-4CE7-92D3-8103F1BB7B6D}" type="pres">
      <dgm:prSet presAssocID="{3E6E9DB3-6FEB-4DDD-84EC-052FEF425C9E}" presName="hierChild5" presStyleCnt="0"/>
      <dgm:spPr/>
    </dgm:pt>
    <dgm:pt modelId="{BEFA8AAF-28FE-40A2-B99E-9F2637E29C61}" type="pres">
      <dgm:prSet presAssocID="{046865F8-E671-4E7A-9A55-2E63312A89DA}" presName="Name37" presStyleLbl="parChTrans1D4" presStyleIdx="5" presStyleCnt="6"/>
      <dgm:spPr/>
    </dgm:pt>
    <dgm:pt modelId="{5A3A815D-C342-4702-BEFE-6FBFFEA8CD13}" type="pres">
      <dgm:prSet presAssocID="{F770C8EB-C863-409A-958F-766B33A7850E}" presName="hierRoot2" presStyleCnt="0">
        <dgm:presLayoutVars>
          <dgm:hierBranch val="init"/>
        </dgm:presLayoutVars>
      </dgm:prSet>
      <dgm:spPr/>
    </dgm:pt>
    <dgm:pt modelId="{0F34BFE7-08C0-422E-B58F-7E178B8CBA0B}" type="pres">
      <dgm:prSet presAssocID="{F770C8EB-C863-409A-958F-766B33A7850E}" presName="rootComposite" presStyleCnt="0"/>
      <dgm:spPr/>
    </dgm:pt>
    <dgm:pt modelId="{A812E401-8B26-4659-884F-7E7F0F7F89DC}" type="pres">
      <dgm:prSet presAssocID="{F770C8EB-C863-409A-958F-766B33A7850E}" presName="rootText" presStyleLbl="node4" presStyleIdx="5" presStyleCnt="6" custScaleX="222749" custLinFactNeighborX="41727" custLinFactNeighborY="-15490">
        <dgm:presLayoutVars>
          <dgm:chPref val="3"/>
        </dgm:presLayoutVars>
      </dgm:prSet>
      <dgm:spPr/>
    </dgm:pt>
    <dgm:pt modelId="{A21033E2-0D76-4F16-B68A-211EA49F1A6B}" type="pres">
      <dgm:prSet presAssocID="{F770C8EB-C863-409A-958F-766B33A7850E}" presName="rootConnector" presStyleLbl="node4" presStyleIdx="5" presStyleCnt="6"/>
      <dgm:spPr/>
    </dgm:pt>
    <dgm:pt modelId="{6BA5827C-C6B2-4F7E-9734-633729EE2FCB}" type="pres">
      <dgm:prSet presAssocID="{F770C8EB-C863-409A-958F-766B33A7850E}" presName="hierChild4" presStyleCnt="0"/>
      <dgm:spPr/>
    </dgm:pt>
    <dgm:pt modelId="{F4D03373-6192-4B21-8FB3-2256CBD01FA2}" type="pres">
      <dgm:prSet presAssocID="{F770C8EB-C863-409A-958F-766B33A7850E}" presName="hierChild5" presStyleCnt="0"/>
      <dgm:spPr/>
    </dgm:pt>
    <dgm:pt modelId="{78D0E317-AE09-4F40-B79E-4175B7033189}" type="pres">
      <dgm:prSet presAssocID="{999703F4-7F3B-4808-AD86-22E07F2E76F7}" presName="hierChild5" presStyleCnt="0"/>
      <dgm:spPr/>
    </dgm:pt>
    <dgm:pt modelId="{8320DE3B-54AB-4F1D-8B80-78CFA0EF56B9}" type="pres">
      <dgm:prSet presAssocID="{E4E91B96-31E0-4365-9D8F-92AE563EF8DF}" presName="hierChild5" presStyleCnt="0"/>
      <dgm:spPr/>
    </dgm:pt>
    <dgm:pt modelId="{15D3A75C-DD49-449D-8F39-04684064F19F}" type="pres">
      <dgm:prSet presAssocID="{AC35CE2E-782F-4051-946B-3A13D1462485}" presName="Name37" presStyleLbl="parChTrans1D3" presStyleIdx="1" presStyleCnt="2"/>
      <dgm:spPr/>
    </dgm:pt>
    <dgm:pt modelId="{F98F22CD-EB16-49D6-905F-FF0D1C4CC4D4}" type="pres">
      <dgm:prSet presAssocID="{615EE33F-5D5A-446B-9125-656B3A913635}" presName="hierRoot2" presStyleCnt="0">
        <dgm:presLayoutVars>
          <dgm:hierBranch val="init"/>
        </dgm:presLayoutVars>
      </dgm:prSet>
      <dgm:spPr/>
    </dgm:pt>
    <dgm:pt modelId="{7F336FB1-DA28-47E3-A994-87D88DB36A39}" type="pres">
      <dgm:prSet presAssocID="{615EE33F-5D5A-446B-9125-656B3A913635}" presName="rootComposite" presStyleCnt="0"/>
      <dgm:spPr/>
    </dgm:pt>
    <dgm:pt modelId="{1E4DD7AE-1388-4E99-9E12-9637AD7EC1CD}" type="pres">
      <dgm:prSet presAssocID="{615EE33F-5D5A-446B-9125-656B3A913635}" presName="rootText" presStyleLbl="node3" presStyleIdx="1" presStyleCnt="2" custScaleX="195145" custLinFactX="-14740" custLinFactNeighborX="-100000" custLinFactNeighborY="3475">
        <dgm:presLayoutVars>
          <dgm:chPref val="3"/>
        </dgm:presLayoutVars>
      </dgm:prSet>
      <dgm:spPr/>
    </dgm:pt>
    <dgm:pt modelId="{F6384D8F-FC0A-4788-8A51-991697BAC4D6}" type="pres">
      <dgm:prSet presAssocID="{615EE33F-5D5A-446B-9125-656B3A913635}" presName="rootConnector" presStyleLbl="node3" presStyleIdx="1" presStyleCnt="2"/>
      <dgm:spPr/>
    </dgm:pt>
    <dgm:pt modelId="{EFB49330-0460-45BC-8E8A-528D81749603}" type="pres">
      <dgm:prSet presAssocID="{615EE33F-5D5A-446B-9125-656B3A913635}" presName="hierChild4" presStyleCnt="0"/>
      <dgm:spPr/>
    </dgm:pt>
    <dgm:pt modelId="{EE656D8E-22A8-46EF-9AAF-402BA4060655}" type="pres">
      <dgm:prSet presAssocID="{615EE33F-5D5A-446B-9125-656B3A913635}" presName="hierChild5" presStyleCnt="0"/>
      <dgm:spPr/>
    </dgm:pt>
    <dgm:pt modelId="{FC2384D1-6E8F-43D8-A37A-D50B6472977B}" type="pres">
      <dgm:prSet presAssocID="{3700A4D5-C141-40C5-A368-DE7FCB43FCBC}" presName="hierChild5" presStyleCnt="0"/>
      <dgm:spPr/>
    </dgm:pt>
    <dgm:pt modelId="{806E08C1-EA2E-476A-8002-A2F26DEC00E6}" type="pres">
      <dgm:prSet presAssocID="{43370EA7-1199-4617-A558-84DB38E06180}" presName="Name37" presStyleLbl="parChTrans1D2" presStyleIdx="1" presStyleCnt="2"/>
      <dgm:spPr/>
    </dgm:pt>
    <dgm:pt modelId="{5D3D7AF0-167E-498C-B683-D2230EF6E539}" type="pres">
      <dgm:prSet presAssocID="{0551B63C-E47A-4760-A628-80AA9DCE1BB6}" presName="hierRoot2" presStyleCnt="0">
        <dgm:presLayoutVars>
          <dgm:hierBranch val="init"/>
        </dgm:presLayoutVars>
      </dgm:prSet>
      <dgm:spPr/>
    </dgm:pt>
    <dgm:pt modelId="{07158349-1726-4CFB-83E2-213CC58098BD}" type="pres">
      <dgm:prSet presAssocID="{0551B63C-E47A-4760-A628-80AA9DCE1BB6}" presName="rootComposite" presStyleCnt="0"/>
      <dgm:spPr/>
    </dgm:pt>
    <dgm:pt modelId="{13586C64-7DE9-4333-AAAF-949CD08D544E}" type="pres">
      <dgm:prSet presAssocID="{0551B63C-E47A-4760-A628-80AA9DCE1BB6}" presName="rootText" presStyleLbl="node2" presStyleIdx="1" presStyleCnt="2" custLinFactNeighborX="-13813" custLinFactNeighborY="5654">
        <dgm:presLayoutVars>
          <dgm:chPref val="3"/>
        </dgm:presLayoutVars>
      </dgm:prSet>
      <dgm:spPr/>
    </dgm:pt>
    <dgm:pt modelId="{A48CD56B-3F2B-4BA9-A91A-293D38C3E12C}" type="pres">
      <dgm:prSet presAssocID="{0551B63C-E47A-4760-A628-80AA9DCE1BB6}" presName="rootConnector" presStyleLbl="node2" presStyleIdx="1" presStyleCnt="2"/>
      <dgm:spPr/>
    </dgm:pt>
    <dgm:pt modelId="{6F8F3141-60B1-417B-B4F3-DBC235344F09}" type="pres">
      <dgm:prSet presAssocID="{0551B63C-E47A-4760-A628-80AA9DCE1BB6}" presName="hierChild4" presStyleCnt="0"/>
      <dgm:spPr/>
    </dgm:pt>
    <dgm:pt modelId="{423CE32E-4887-4BC2-AD74-81B713583BDE}" type="pres">
      <dgm:prSet presAssocID="{0551B63C-E47A-4760-A628-80AA9DCE1BB6}" presName="hierChild5" presStyleCnt="0"/>
      <dgm:spPr/>
    </dgm:pt>
    <dgm:pt modelId="{89E278E4-E702-4B33-B325-DAF0BEC64857}" type="pres">
      <dgm:prSet presAssocID="{97C92945-5065-4963-909B-FE9EA901066D}" presName="hierChild3" presStyleCnt="0"/>
      <dgm:spPr/>
    </dgm:pt>
  </dgm:ptLst>
  <dgm:cxnLst>
    <dgm:cxn modelId="{6058EB02-B61C-450F-8BFD-EA56757A5EB0}" srcId="{97C92945-5065-4963-909B-FE9EA901066D}" destId="{3700A4D5-C141-40C5-A368-DE7FCB43FCBC}" srcOrd="0" destOrd="0" parTransId="{0A396BF9-3F5D-4C04-830B-A0BBFFE3FC50}" sibTransId="{A9C689CE-26F4-4DF7-BD1D-243DB77E2C18}"/>
    <dgm:cxn modelId="{EE684805-A7C4-41E4-BE2A-3798EC8D962A}" type="presOf" srcId="{4CA1E3A0-EA9E-4276-8D96-5C5378D3AB47}" destId="{19F3B99D-6FEA-48C9-A93C-9416297CFE85}" srcOrd="0" destOrd="0" presId="urn:microsoft.com/office/officeart/2005/8/layout/orgChart1"/>
    <dgm:cxn modelId="{20BAC605-06BB-4F87-9EA9-AF30A9393DA8}" type="presOf" srcId="{A2143D1A-269E-4802-BAF2-FB88BB006F68}" destId="{B951EE79-A900-459B-A3C0-7BA8905113A2}" srcOrd="0" destOrd="0" presId="urn:microsoft.com/office/officeart/2005/8/layout/orgChart1"/>
    <dgm:cxn modelId="{68ECDC07-4939-41E4-91FB-4305F249B4F7}" type="presOf" srcId="{0551B63C-E47A-4760-A628-80AA9DCE1BB6}" destId="{13586C64-7DE9-4333-AAAF-949CD08D544E}" srcOrd="0" destOrd="0" presId="urn:microsoft.com/office/officeart/2005/8/layout/orgChart1"/>
    <dgm:cxn modelId="{ED78E30D-8419-4E78-A042-22BC3FDB455A}" type="presOf" srcId="{F770C8EB-C863-409A-958F-766B33A7850E}" destId="{A21033E2-0D76-4F16-B68A-211EA49F1A6B}" srcOrd="1" destOrd="0" presId="urn:microsoft.com/office/officeart/2005/8/layout/orgChart1"/>
    <dgm:cxn modelId="{957E390F-F6C2-4F45-885A-674C3DC75D9C}" type="presOf" srcId="{79384E58-C7A5-493D-98AE-265B4FC66E83}" destId="{00053FC3-23A9-45F8-B0FB-D9A88D0B5508}" srcOrd="0" destOrd="0" presId="urn:microsoft.com/office/officeart/2005/8/layout/orgChart1"/>
    <dgm:cxn modelId="{30F08B12-8A08-4961-A492-C8057C3F9315}" type="presOf" srcId="{27B55DDD-F1F1-4A0E-8501-8DAFD7F4210D}" destId="{9343BE13-B6D7-4061-B13E-ABA50BD55099}" srcOrd="0" destOrd="0" presId="urn:microsoft.com/office/officeart/2005/8/layout/orgChart1"/>
    <dgm:cxn modelId="{2299BA13-1528-44EC-A1CE-98B62D215EE8}" type="presOf" srcId="{3700A4D5-C141-40C5-A368-DE7FCB43FCBC}" destId="{8135AAE1-4B65-41C7-9A37-BFA81C209B81}" srcOrd="0" destOrd="0" presId="urn:microsoft.com/office/officeart/2005/8/layout/orgChart1"/>
    <dgm:cxn modelId="{BE75EA18-63F9-444B-B658-5601EC940889}" srcId="{D2DEB015-7BA4-43F4-9BD3-D8BFAA75E2C0}" destId="{91D6012C-28F6-4D17-B512-712F4F94EEB9}" srcOrd="1" destOrd="0" parTransId="{79384E58-C7A5-493D-98AE-265B4FC66E83}" sibTransId="{5858A1FD-5518-4B9E-B7E1-90958FCCF9E2}"/>
    <dgm:cxn modelId="{C498431B-E8CA-492E-8A77-83A62A344B8C}" srcId="{E4E91B96-31E0-4365-9D8F-92AE563EF8DF}" destId="{999703F4-7F3B-4808-AD86-22E07F2E76F7}" srcOrd="1" destOrd="0" parTransId="{04ABF4CE-F94A-4004-9D68-256D8EF080C7}" sibTransId="{93B062C8-661C-4EBD-BA1F-A73E890918E2}"/>
    <dgm:cxn modelId="{31BC271F-9DC4-4EAF-840B-85B854D9D133}" type="presOf" srcId="{3E6E9DB3-6FEB-4DDD-84EC-052FEF425C9E}" destId="{474E1C98-1827-4DE2-B905-D59846C20583}" srcOrd="1" destOrd="0" presId="urn:microsoft.com/office/officeart/2005/8/layout/orgChart1"/>
    <dgm:cxn modelId="{90242F22-E2EF-4E38-BA19-FFCE91506A37}" type="presOf" srcId="{3700A4D5-C141-40C5-A368-DE7FCB43FCBC}" destId="{DC4DA780-5C4F-41F0-B264-414D8481BD7C}" srcOrd="1" destOrd="0" presId="urn:microsoft.com/office/officeart/2005/8/layout/orgChart1"/>
    <dgm:cxn modelId="{A771DA23-693F-4DD0-89D9-4B2C45893782}" srcId="{AD344156-9233-45D6-AC09-BC81C54FF423}" destId="{97C92945-5065-4963-909B-FE9EA901066D}" srcOrd="0" destOrd="0" parTransId="{AB6C572F-E25C-4D3B-BF4F-36B9A8DB265F}" sibTransId="{7FBAD446-87AC-4A89-BB27-7082AF237020}"/>
    <dgm:cxn modelId="{7F3B7F29-021B-4087-B5CD-9A159D494C0F}" type="presOf" srcId="{999703F4-7F3B-4808-AD86-22E07F2E76F7}" destId="{DF298CD8-D74B-4E7F-8692-E447BF51546A}" srcOrd="1" destOrd="0" presId="urn:microsoft.com/office/officeart/2005/8/layout/orgChart1"/>
    <dgm:cxn modelId="{BC962634-F69B-4D86-9ADE-8AA64EBD3799}" type="presOf" srcId="{97C92945-5065-4963-909B-FE9EA901066D}" destId="{6591FD9B-7A91-493E-8758-DDC21E731C7C}" srcOrd="0" destOrd="0" presId="urn:microsoft.com/office/officeart/2005/8/layout/orgChart1"/>
    <dgm:cxn modelId="{5CE83235-EA3A-4D4C-A02C-378B05315666}" srcId="{3700A4D5-C141-40C5-A368-DE7FCB43FCBC}" destId="{615EE33F-5D5A-446B-9125-656B3A913635}" srcOrd="1" destOrd="0" parTransId="{AC35CE2E-782F-4051-946B-3A13D1462485}" sibTransId="{4C8BE2D4-7C51-4D83-9EC5-25AD32D1298F}"/>
    <dgm:cxn modelId="{B3EB923F-5C1C-443B-88B2-4A1BF8246027}" srcId="{999703F4-7F3B-4808-AD86-22E07F2E76F7}" destId="{F770C8EB-C863-409A-958F-766B33A7850E}" srcOrd="1" destOrd="0" parTransId="{046865F8-E671-4E7A-9A55-2E63312A89DA}" sibTransId="{5828DE3F-BF98-4954-AD87-4A8FEBA25760}"/>
    <dgm:cxn modelId="{234A435E-A757-46A1-872C-745CB98D5682}" type="presOf" srcId="{91D6012C-28F6-4D17-B512-712F4F94EEB9}" destId="{00DFCA45-DDD8-4883-9F6E-FBA1EA748FC3}" srcOrd="1" destOrd="0" presId="urn:microsoft.com/office/officeart/2005/8/layout/orgChart1"/>
    <dgm:cxn modelId="{85DEE143-24D8-41A3-841E-E3C715698AEE}" type="presOf" srcId="{0A396BF9-3F5D-4C04-830B-A0BBFFE3FC50}" destId="{4008C484-024F-4E89-94ED-A13C276CBFD8}" srcOrd="0" destOrd="0" presId="urn:microsoft.com/office/officeart/2005/8/layout/orgChart1"/>
    <dgm:cxn modelId="{A86DFA45-AD7C-4BEF-82EB-937C9B9846A7}" type="presOf" srcId="{D2DEB015-7BA4-43F4-9BD3-D8BFAA75E2C0}" destId="{DF07CD7D-2B5A-4265-9C59-2D01D00FA558}" srcOrd="1" destOrd="0" presId="urn:microsoft.com/office/officeart/2005/8/layout/orgChart1"/>
    <dgm:cxn modelId="{54BCFC68-5571-4F17-9E6F-537F43E51630}" type="presOf" srcId="{046865F8-E671-4E7A-9A55-2E63312A89DA}" destId="{BEFA8AAF-28FE-40A2-B99E-9F2637E29C61}" srcOrd="0" destOrd="0" presId="urn:microsoft.com/office/officeart/2005/8/layout/orgChart1"/>
    <dgm:cxn modelId="{FACAD26A-B6C1-4218-8D2A-F20B8E7A4A14}" type="presOf" srcId="{0551B63C-E47A-4760-A628-80AA9DCE1BB6}" destId="{A48CD56B-3F2B-4BA9-A91A-293D38C3E12C}" srcOrd="1" destOrd="0" presId="urn:microsoft.com/office/officeart/2005/8/layout/orgChart1"/>
    <dgm:cxn modelId="{0103714C-2426-4A8D-971F-EC59A63DC806}" type="presOf" srcId="{27B55DDD-F1F1-4A0E-8501-8DAFD7F4210D}" destId="{1E0D9549-7052-41C6-920C-DC5E0462BD26}" srcOrd="1" destOrd="0" presId="urn:microsoft.com/office/officeart/2005/8/layout/orgChart1"/>
    <dgm:cxn modelId="{4DC5C04C-66B7-44C5-B43C-BB2F63681DA6}" type="presOf" srcId="{615EE33F-5D5A-446B-9125-656B3A913635}" destId="{1E4DD7AE-1388-4E99-9E12-9637AD7EC1CD}" srcOrd="0" destOrd="0" presId="urn:microsoft.com/office/officeart/2005/8/layout/orgChart1"/>
    <dgm:cxn modelId="{5667036F-5A4D-4947-AC1A-2CC7E7ED1D8F}" type="presOf" srcId="{43370EA7-1199-4617-A558-84DB38E06180}" destId="{806E08C1-EA2E-476A-8002-A2F26DEC00E6}" srcOrd="0" destOrd="0" presId="urn:microsoft.com/office/officeart/2005/8/layout/orgChart1"/>
    <dgm:cxn modelId="{545E5C51-79A8-4C9D-95B2-EACBD5AFA2D0}" type="presOf" srcId="{04ABF4CE-F94A-4004-9D68-256D8EF080C7}" destId="{6AC37CEC-E0ED-4E1F-9CF3-81A9F07A7645}" srcOrd="0" destOrd="0" presId="urn:microsoft.com/office/officeart/2005/8/layout/orgChart1"/>
    <dgm:cxn modelId="{768A7B74-83DE-4E47-9226-CF46BE0EDE8F}" type="presOf" srcId="{AD344156-9233-45D6-AC09-BC81C54FF423}" destId="{F8BCFCC7-708D-4A9C-AA43-666101A42E19}" srcOrd="0" destOrd="0" presId="urn:microsoft.com/office/officeart/2005/8/layout/orgChart1"/>
    <dgm:cxn modelId="{81274255-0C78-4EDB-817A-1482BDFA1F28}" srcId="{D2DEB015-7BA4-43F4-9BD3-D8BFAA75E2C0}" destId="{27B55DDD-F1F1-4A0E-8501-8DAFD7F4210D}" srcOrd="0" destOrd="0" parTransId="{A2143D1A-269E-4802-BAF2-FB88BB006F68}" sibTransId="{3B86D0A0-9420-412F-A50B-9620BDACC65B}"/>
    <dgm:cxn modelId="{B2AAC578-6FD4-49E9-A4DC-C80C7245AA9E}" type="presOf" srcId="{999703F4-7F3B-4808-AD86-22E07F2E76F7}" destId="{E4FFB8A4-9B05-4976-BB04-A5134F4C789A}" srcOrd="0" destOrd="0" presId="urn:microsoft.com/office/officeart/2005/8/layout/orgChart1"/>
    <dgm:cxn modelId="{31C33689-C27C-4030-AB82-FDCE4BD83E0D}" type="presOf" srcId="{F770C8EB-C863-409A-958F-766B33A7850E}" destId="{A812E401-8B26-4659-884F-7E7F0F7F89DC}" srcOrd="0" destOrd="0" presId="urn:microsoft.com/office/officeart/2005/8/layout/orgChart1"/>
    <dgm:cxn modelId="{FFAAC8AA-5630-416F-B345-BD1C2DDAEC5C}" srcId="{999703F4-7F3B-4808-AD86-22E07F2E76F7}" destId="{3E6E9DB3-6FEB-4DDD-84EC-052FEF425C9E}" srcOrd="0" destOrd="0" parTransId="{4CA1E3A0-EA9E-4276-8D96-5C5378D3AB47}" sibTransId="{A30A8B12-C3F2-41D0-AC33-A55B5D0AE470}"/>
    <dgm:cxn modelId="{D60E65AC-36D4-4183-993E-DFB98604DF60}" type="presOf" srcId="{D2DEB015-7BA4-43F4-9BD3-D8BFAA75E2C0}" destId="{F2CAD736-6818-4287-A1B0-6755909A93A7}" srcOrd="0" destOrd="0" presId="urn:microsoft.com/office/officeart/2005/8/layout/orgChart1"/>
    <dgm:cxn modelId="{CD054AAC-A172-48F0-AA18-F29C4FAC4F2C}" type="presOf" srcId="{69939B02-881F-41BD-8AB9-33393A74A3B2}" destId="{6C0DABEC-99C0-40DE-994A-E670ACE3F7C0}" srcOrd="0" destOrd="0" presId="urn:microsoft.com/office/officeart/2005/8/layout/orgChart1"/>
    <dgm:cxn modelId="{E60AA8AC-FE11-4DA9-8218-427C3EC114DA}" type="presOf" srcId="{91D6012C-28F6-4D17-B512-712F4F94EEB9}" destId="{BC1EA595-215E-457C-8A03-57A836C856C8}" srcOrd="0" destOrd="0" presId="urn:microsoft.com/office/officeart/2005/8/layout/orgChart1"/>
    <dgm:cxn modelId="{DA649AAE-9F03-4961-9AC7-A6C5EB7DCF97}" type="presOf" srcId="{615EE33F-5D5A-446B-9125-656B3A913635}" destId="{F6384D8F-FC0A-4788-8A51-991697BAC4D6}" srcOrd="1" destOrd="0" presId="urn:microsoft.com/office/officeart/2005/8/layout/orgChart1"/>
    <dgm:cxn modelId="{B1D5A2B6-54CA-414B-9060-69BAFAB6F7EC}" type="presOf" srcId="{D20693BF-D56D-49DF-ABE9-BEE33F8E332B}" destId="{A47E72A5-1CD6-4D47-8723-E1E8A8DBACAC}" srcOrd="0" destOrd="0" presId="urn:microsoft.com/office/officeart/2005/8/layout/orgChart1"/>
    <dgm:cxn modelId="{A69D5DB7-9117-431F-A87F-0140ED80750D}" srcId="{97C92945-5065-4963-909B-FE9EA901066D}" destId="{0551B63C-E47A-4760-A628-80AA9DCE1BB6}" srcOrd="1" destOrd="0" parTransId="{43370EA7-1199-4617-A558-84DB38E06180}" sibTransId="{6B03ED0B-A2DF-488A-B8E7-5B2331D5A7B7}"/>
    <dgm:cxn modelId="{7E965FBF-C899-4687-9C11-95FFB4242BEF}" type="presOf" srcId="{AC35CE2E-782F-4051-946B-3A13D1462485}" destId="{15D3A75C-DD49-449D-8F39-04684064F19F}" srcOrd="0" destOrd="0" presId="urn:microsoft.com/office/officeart/2005/8/layout/orgChart1"/>
    <dgm:cxn modelId="{3CE49DC1-B9A5-4FE3-A659-43ED91A508BE}" type="presOf" srcId="{E4E91B96-31E0-4365-9D8F-92AE563EF8DF}" destId="{23FB467F-CC03-47B3-AA38-98C4BAFB0B42}" srcOrd="0" destOrd="0" presId="urn:microsoft.com/office/officeart/2005/8/layout/orgChart1"/>
    <dgm:cxn modelId="{76AA7CD6-3DA4-4511-81C4-2081BDF03AA3}" srcId="{E4E91B96-31E0-4365-9D8F-92AE563EF8DF}" destId="{D2DEB015-7BA4-43F4-9BD3-D8BFAA75E2C0}" srcOrd="0" destOrd="0" parTransId="{D20693BF-D56D-49DF-ABE9-BEE33F8E332B}" sibTransId="{295620CD-CF87-4A28-A922-AC5D9D0A6E24}"/>
    <dgm:cxn modelId="{9047FEDA-B259-452D-9759-6B1A88B0BCF1}" srcId="{3700A4D5-C141-40C5-A368-DE7FCB43FCBC}" destId="{E4E91B96-31E0-4365-9D8F-92AE563EF8DF}" srcOrd="0" destOrd="0" parTransId="{69939B02-881F-41BD-8AB9-33393A74A3B2}" sibTransId="{3F8324CA-EAEE-419F-B550-DD249CE30565}"/>
    <dgm:cxn modelId="{913512DD-770D-48D3-85C0-99EB100B43A5}" type="presOf" srcId="{E4E91B96-31E0-4365-9D8F-92AE563EF8DF}" destId="{2255D041-862D-493E-B3DB-8139FF415936}" srcOrd="1" destOrd="0" presId="urn:microsoft.com/office/officeart/2005/8/layout/orgChart1"/>
    <dgm:cxn modelId="{34AF6AF7-96B2-4AD3-BCFA-93173A9084E3}" type="presOf" srcId="{3E6E9DB3-6FEB-4DDD-84EC-052FEF425C9E}" destId="{CCED56CD-78F6-4DF4-BD36-4188A69720F9}" srcOrd="0" destOrd="0" presId="urn:microsoft.com/office/officeart/2005/8/layout/orgChart1"/>
    <dgm:cxn modelId="{DCBE5AFE-FC08-46AE-BF60-916DE0CC9D6B}" type="presOf" srcId="{97C92945-5065-4963-909B-FE9EA901066D}" destId="{E10DE7F8-39FE-4348-8BDB-CEFA75DFF37E}" srcOrd="1" destOrd="0" presId="urn:microsoft.com/office/officeart/2005/8/layout/orgChart1"/>
    <dgm:cxn modelId="{5D5DB199-1E2B-4E6A-8B69-1AF1AD574E58}" type="presParOf" srcId="{F8BCFCC7-708D-4A9C-AA43-666101A42E19}" destId="{F706D9CA-D065-48DB-B78B-DE49ABF4E8F8}" srcOrd="0" destOrd="0" presId="urn:microsoft.com/office/officeart/2005/8/layout/orgChart1"/>
    <dgm:cxn modelId="{851656C6-96B3-4EDD-83C1-DF53E1217C40}" type="presParOf" srcId="{F706D9CA-D065-48DB-B78B-DE49ABF4E8F8}" destId="{5A1BD5A1-E557-4199-8435-664D46806651}" srcOrd="0" destOrd="0" presId="urn:microsoft.com/office/officeart/2005/8/layout/orgChart1"/>
    <dgm:cxn modelId="{6136E29B-5D18-498F-9248-FD794EADDFDB}" type="presParOf" srcId="{5A1BD5A1-E557-4199-8435-664D46806651}" destId="{6591FD9B-7A91-493E-8758-DDC21E731C7C}" srcOrd="0" destOrd="0" presId="urn:microsoft.com/office/officeart/2005/8/layout/orgChart1"/>
    <dgm:cxn modelId="{5ED0E3C6-03DC-4D50-9D6F-BE8FCCECB4E9}" type="presParOf" srcId="{5A1BD5A1-E557-4199-8435-664D46806651}" destId="{E10DE7F8-39FE-4348-8BDB-CEFA75DFF37E}" srcOrd="1" destOrd="0" presId="urn:microsoft.com/office/officeart/2005/8/layout/orgChart1"/>
    <dgm:cxn modelId="{419631F3-51C3-480E-AD08-7CD529EB8733}" type="presParOf" srcId="{F706D9CA-D065-48DB-B78B-DE49ABF4E8F8}" destId="{74B2A6CD-0912-442C-8E63-8912C8EE5DEC}" srcOrd="1" destOrd="0" presId="urn:microsoft.com/office/officeart/2005/8/layout/orgChart1"/>
    <dgm:cxn modelId="{383671D6-96F7-4959-8886-8F54825EABDB}" type="presParOf" srcId="{74B2A6CD-0912-442C-8E63-8912C8EE5DEC}" destId="{4008C484-024F-4E89-94ED-A13C276CBFD8}" srcOrd="0" destOrd="0" presId="urn:microsoft.com/office/officeart/2005/8/layout/orgChart1"/>
    <dgm:cxn modelId="{DF4E96B5-856E-4BA1-8581-D54C2218541C}" type="presParOf" srcId="{74B2A6CD-0912-442C-8E63-8912C8EE5DEC}" destId="{FEEFD7E4-E21D-4028-9B02-F4E642F0B2D2}" srcOrd="1" destOrd="0" presId="urn:microsoft.com/office/officeart/2005/8/layout/orgChart1"/>
    <dgm:cxn modelId="{1DAEE332-63F3-4822-9CF4-3DC3062F9262}" type="presParOf" srcId="{FEEFD7E4-E21D-4028-9B02-F4E642F0B2D2}" destId="{E7739257-0288-4996-900E-4C7BDDF2DDE1}" srcOrd="0" destOrd="0" presId="urn:microsoft.com/office/officeart/2005/8/layout/orgChart1"/>
    <dgm:cxn modelId="{352AF46C-911B-483A-B22C-E5E1C579B7BD}" type="presParOf" srcId="{E7739257-0288-4996-900E-4C7BDDF2DDE1}" destId="{8135AAE1-4B65-41C7-9A37-BFA81C209B81}" srcOrd="0" destOrd="0" presId="urn:microsoft.com/office/officeart/2005/8/layout/orgChart1"/>
    <dgm:cxn modelId="{3A16A7F0-09A5-4DDC-AC05-E7311ECB173F}" type="presParOf" srcId="{E7739257-0288-4996-900E-4C7BDDF2DDE1}" destId="{DC4DA780-5C4F-41F0-B264-414D8481BD7C}" srcOrd="1" destOrd="0" presId="urn:microsoft.com/office/officeart/2005/8/layout/orgChart1"/>
    <dgm:cxn modelId="{F631B34A-4F27-4471-88B4-2B564BBCD9F3}" type="presParOf" srcId="{FEEFD7E4-E21D-4028-9B02-F4E642F0B2D2}" destId="{F7166C57-70DA-4C2B-B77A-DDA4222E4BD4}" srcOrd="1" destOrd="0" presId="urn:microsoft.com/office/officeart/2005/8/layout/orgChart1"/>
    <dgm:cxn modelId="{8156ABD4-DD70-4549-B658-8DF63EFF1E8E}" type="presParOf" srcId="{F7166C57-70DA-4C2B-B77A-DDA4222E4BD4}" destId="{6C0DABEC-99C0-40DE-994A-E670ACE3F7C0}" srcOrd="0" destOrd="0" presId="urn:microsoft.com/office/officeart/2005/8/layout/orgChart1"/>
    <dgm:cxn modelId="{46A3B071-7E20-4A44-9845-DD3F3A7ADEB1}" type="presParOf" srcId="{F7166C57-70DA-4C2B-B77A-DDA4222E4BD4}" destId="{46AC21EA-2400-479F-ACB9-D20F7A882751}" srcOrd="1" destOrd="0" presId="urn:microsoft.com/office/officeart/2005/8/layout/orgChart1"/>
    <dgm:cxn modelId="{3719D47E-530B-40FE-898D-76DF4E747553}" type="presParOf" srcId="{46AC21EA-2400-479F-ACB9-D20F7A882751}" destId="{BDD6B752-2A7F-4067-A2A6-DA04D386E8E1}" srcOrd="0" destOrd="0" presId="urn:microsoft.com/office/officeart/2005/8/layout/orgChart1"/>
    <dgm:cxn modelId="{28B685C7-3F22-443E-99A1-721D6AA4766B}" type="presParOf" srcId="{BDD6B752-2A7F-4067-A2A6-DA04D386E8E1}" destId="{23FB467F-CC03-47B3-AA38-98C4BAFB0B42}" srcOrd="0" destOrd="0" presId="urn:microsoft.com/office/officeart/2005/8/layout/orgChart1"/>
    <dgm:cxn modelId="{3C4DA20D-5EE9-451F-B34B-768AC86AE4A4}" type="presParOf" srcId="{BDD6B752-2A7F-4067-A2A6-DA04D386E8E1}" destId="{2255D041-862D-493E-B3DB-8139FF415936}" srcOrd="1" destOrd="0" presId="urn:microsoft.com/office/officeart/2005/8/layout/orgChart1"/>
    <dgm:cxn modelId="{2771BEEB-FF91-4BB2-918A-EF71A3DF38B9}" type="presParOf" srcId="{46AC21EA-2400-479F-ACB9-D20F7A882751}" destId="{758AE800-F18D-4C53-9725-72A7E0F57594}" srcOrd="1" destOrd="0" presId="urn:microsoft.com/office/officeart/2005/8/layout/orgChart1"/>
    <dgm:cxn modelId="{84D9504C-2F2C-4910-A06F-97F557C9E1D5}" type="presParOf" srcId="{758AE800-F18D-4C53-9725-72A7E0F57594}" destId="{A47E72A5-1CD6-4D47-8723-E1E8A8DBACAC}" srcOrd="0" destOrd="0" presId="urn:microsoft.com/office/officeart/2005/8/layout/orgChart1"/>
    <dgm:cxn modelId="{2974EDFD-803D-4BE4-9557-F3D136D51C5C}" type="presParOf" srcId="{758AE800-F18D-4C53-9725-72A7E0F57594}" destId="{67AF18DD-C55E-4D9A-8AEE-66619F29B240}" srcOrd="1" destOrd="0" presId="urn:microsoft.com/office/officeart/2005/8/layout/orgChart1"/>
    <dgm:cxn modelId="{F110215F-98ED-4C8C-B2CA-2AF2F11EF584}" type="presParOf" srcId="{67AF18DD-C55E-4D9A-8AEE-66619F29B240}" destId="{3431E7A4-2A1D-4FDD-B240-370667A9B447}" srcOrd="0" destOrd="0" presId="urn:microsoft.com/office/officeart/2005/8/layout/orgChart1"/>
    <dgm:cxn modelId="{05CBFAD6-18BE-4DBF-A6A9-173D2D889474}" type="presParOf" srcId="{3431E7A4-2A1D-4FDD-B240-370667A9B447}" destId="{F2CAD736-6818-4287-A1B0-6755909A93A7}" srcOrd="0" destOrd="0" presId="urn:microsoft.com/office/officeart/2005/8/layout/orgChart1"/>
    <dgm:cxn modelId="{879D09FD-2D18-47E5-993B-76E9C0C3E69A}" type="presParOf" srcId="{3431E7A4-2A1D-4FDD-B240-370667A9B447}" destId="{DF07CD7D-2B5A-4265-9C59-2D01D00FA558}" srcOrd="1" destOrd="0" presId="urn:microsoft.com/office/officeart/2005/8/layout/orgChart1"/>
    <dgm:cxn modelId="{5CD7A7B3-D78A-4114-BEF9-F8AA2B68C0C0}" type="presParOf" srcId="{67AF18DD-C55E-4D9A-8AEE-66619F29B240}" destId="{0379917E-6F98-4EB9-A8A7-8F9A90189F12}" srcOrd="1" destOrd="0" presId="urn:microsoft.com/office/officeart/2005/8/layout/orgChart1"/>
    <dgm:cxn modelId="{583E15A1-523C-4180-821C-033CB04C1472}" type="presParOf" srcId="{0379917E-6F98-4EB9-A8A7-8F9A90189F12}" destId="{B951EE79-A900-459B-A3C0-7BA8905113A2}" srcOrd="0" destOrd="0" presId="urn:microsoft.com/office/officeart/2005/8/layout/orgChart1"/>
    <dgm:cxn modelId="{760BBA9A-7209-4BF6-8C71-115D8BAC475A}" type="presParOf" srcId="{0379917E-6F98-4EB9-A8A7-8F9A90189F12}" destId="{27422F9F-3507-485A-BF4A-BC09DC878B90}" srcOrd="1" destOrd="0" presId="urn:microsoft.com/office/officeart/2005/8/layout/orgChart1"/>
    <dgm:cxn modelId="{4FA863A7-4522-4A25-B204-FD3373034C90}" type="presParOf" srcId="{27422F9F-3507-485A-BF4A-BC09DC878B90}" destId="{C959386C-885B-4DB3-96FD-5F73C281B9DA}" srcOrd="0" destOrd="0" presId="urn:microsoft.com/office/officeart/2005/8/layout/orgChart1"/>
    <dgm:cxn modelId="{88E4DCAE-5181-45F8-9B0F-B90A8966F026}" type="presParOf" srcId="{C959386C-885B-4DB3-96FD-5F73C281B9DA}" destId="{9343BE13-B6D7-4061-B13E-ABA50BD55099}" srcOrd="0" destOrd="0" presId="urn:microsoft.com/office/officeart/2005/8/layout/orgChart1"/>
    <dgm:cxn modelId="{08C4D652-16A3-4181-843C-30D9D2900D81}" type="presParOf" srcId="{C959386C-885B-4DB3-96FD-5F73C281B9DA}" destId="{1E0D9549-7052-41C6-920C-DC5E0462BD26}" srcOrd="1" destOrd="0" presId="urn:microsoft.com/office/officeart/2005/8/layout/orgChart1"/>
    <dgm:cxn modelId="{EE2EB127-3CC5-48DB-9F9B-F412F1E6ECB0}" type="presParOf" srcId="{27422F9F-3507-485A-BF4A-BC09DC878B90}" destId="{EACC9A42-6C97-480C-AB0E-D76D112CC9A2}" srcOrd="1" destOrd="0" presId="urn:microsoft.com/office/officeart/2005/8/layout/orgChart1"/>
    <dgm:cxn modelId="{A64B3D15-C07A-4E91-94AF-CC2FF7253CB0}" type="presParOf" srcId="{27422F9F-3507-485A-BF4A-BC09DC878B90}" destId="{BD3BD75F-67BA-43C8-AD7D-141CE1B7B89F}" srcOrd="2" destOrd="0" presId="urn:microsoft.com/office/officeart/2005/8/layout/orgChart1"/>
    <dgm:cxn modelId="{8C3EDD7A-25ED-4F95-B21B-D97CD84622C7}" type="presParOf" srcId="{0379917E-6F98-4EB9-A8A7-8F9A90189F12}" destId="{00053FC3-23A9-45F8-B0FB-D9A88D0B5508}" srcOrd="2" destOrd="0" presId="urn:microsoft.com/office/officeart/2005/8/layout/orgChart1"/>
    <dgm:cxn modelId="{445AE267-4C4C-4647-B140-26E88B562C65}" type="presParOf" srcId="{0379917E-6F98-4EB9-A8A7-8F9A90189F12}" destId="{2FDC0B6C-BC29-44CA-82D2-E65F47F91649}" srcOrd="3" destOrd="0" presId="urn:microsoft.com/office/officeart/2005/8/layout/orgChart1"/>
    <dgm:cxn modelId="{F057B80D-4408-438B-B90B-41B27704D285}" type="presParOf" srcId="{2FDC0B6C-BC29-44CA-82D2-E65F47F91649}" destId="{29B6E8BC-37C6-496C-84DD-6807EC25CE5A}" srcOrd="0" destOrd="0" presId="urn:microsoft.com/office/officeart/2005/8/layout/orgChart1"/>
    <dgm:cxn modelId="{6FCF374E-5110-4A93-8B3F-B6A68A81E13E}" type="presParOf" srcId="{29B6E8BC-37C6-496C-84DD-6807EC25CE5A}" destId="{BC1EA595-215E-457C-8A03-57A836C856C8}" srcOrd="0" destOrd="0" presId="urn:microsoft.com/office/officeart/2005/8/layout/orgChart1"/>
    <dgm:cxn modelId="{5ECBDAF3-8D23-4693-8808-8FC21D891EFF}" type="presParOf" srcId="{29B6E8BC-37C6-496C-84DD-6807EC25CE5A}" destId="{00DFCA45-DDD8-4883-9F6E-FBA1EA748FC3}" srcOrd="1" destOrd="0" presId="urn:microsoft.com/office/officeart/2005/8/layout/orgChart1"/>
    <dgm:cxn modelId="{A6B72D52-2D44-4DBD-8D2E-27E42FD19B92}" type="presParOf" srcId="{2FDC0B6C-BC29-44CA-82D2-E65F47F91649}" destId="{E66FF40E-E2C5-4208-9C03-A64B204A13EA}" srcOrd="1" destOrd="0" presId="urn:microsoft.com/office/officeart/2005/8/layout/orgChart1"/>
    <dgm:cxn modelId="{697B089D-D566-4859-AE92-D080F86416B7}" type="presParOf" srcId="{2FDC0B6C-BC29-44CA-82D2-E65F47F91649}" destId="{6313507D-058A-49FD-81D6-0CEEC3E3C5DC}" srcOrd="2" destOrd="0" presId="urn:microsoft.com/office/officeart/2005/8/layout/orgChart1"/>
    <dgm:cxn modelId="{60595918-3892-405C-9CA4-6630E823095F}" type="presParOf" srcId="{67AF18DD-C55E-4D9A-8AEE-66619F29B240}" destId="{D2FFBDF8-4567-4766-B3F4-015F406F5476}" srcOrd="2" destOrd="0" presId="urn:microsoft.com/office/officeart/2005/8/layout/orgChart1"/>
    <dgm:cxn modelId="{9CF5F4DA-92C8-4126-8E97-B4903867BCF0}" type="presParOf" srcId="{758AE800-F18D-4C53-9725-72A7E0F57594}" destId="{6AC37CEC-E0ED-4E1F-9CF3-81A9F07A7645}" srcOrd="2" destOrd="0" presId="urn:microsoft.com/office/officeart/2005/8/layout/orgChart1"/>
    <dgm:cxn modelId="{4079B22D-49A6-4ADC-A51F-218B9C5EE885}" type="presParOf" srcId="{758AE800-F18D-4C53-9725-72A7E0F57594}" destId="{4FE70E77-86B2-4BD4-A088-A58B77E3F586}" srcOrd="3" destOrd="0" presId="urn:microsoft.com/office/officeart/2005/8/layout/orgChart1"/>
    <dgm:cxn modelId="{84D66086-C4DE-4092-9431-20164FB5B95E}" type="presParOf" srcId="{4FE70E77-86B2-4BD4-A088-A58B77E3F586}" destId="{4E443FE0-7E06-4BE1-ACB6-DA0A13AF307E}" srcOrd="0" destOrd="0" presId="urn:microsoft.com/office/officeart/2005/8/layout/orgChart1"/>
    <dgm:cxn modelId="{B438D67A-F0AA-4E30-80B6-54B5EBAD6A1C}" type="presParOf" srcId="{4E443FE0-7E06-4BE1-ACB6-DA0A13AF307E}" destId="{E4FFB8A4-9B05-4976-BB04-A5134F4C789A}" srcOrd="0" destOrd="0" presId="urn:microsoft.com/office/officeart/2005/8/layout/orgChart1"/>
    <dgm:cxn modelId="{9D60EDBA-654F-48D5-B28B-F3CDFF8E488D}" type="presParOf" srcId="{4E443FE0-7E06-4BE1-ACB6-DA0A13AF307E}" destId="{DF298CD8-D74B-4E7F-8692-E447BF51546A}" srcOrd="1" destOrd="0" presId="urn:microsoft.com/office/officeart/2005/8/layout/orgChart1"/>
    <dgm:cxn modelId="{FAD1E972-BD6D-422F-BB02-0727A5966691}" type="presParOf" srcId="{4FE70E77-86B2-4BD4-A088-A58B77E3F586}" destId="{FC0AE8DC-BEB4-4527-B18B-9D71C4E2EC53}" srcOrd="1" destOrd="0" presId="urn:microsoft.com/office/officeart/2005/8/layout/orgChart1"/>
    <dgm:cxn modelId="{61F9B030-15BA-4AC7-B6AB-767F2E4F7324}" type="presParOf" srcId="{FC0AE8DC-BEB4-4527-B18B-9D71C4E2EC53}" destId="{19F3B99D-6FEA-48C9-A93C-9416297CFE85}" srcOrd="0" destOrd="0" presId="urn:microsoft.com/office/officeart/2005/8/layout/orgChart1"/>
    <dgm:cxn modelId="{999A2114-3768-43BA-A163-B66F46FBCF24}" type="presParOf" srcId="{FC0AE8DC-BEB4-4527-B18B-9D71C4E2EC53}" destId="{3F2DBCEB-8F39-43B5-AA1C-65DD917AE1B7}" srcOrd="1" destOrd="0" presId="urn:microsoft.com/office/officeart/2005/8/layout/orgChart1"/>
    <dgm:cxn modelId="{A2324EA3-84A9-4A16-A55F-03CFF78C74AB}" type="presParOf" srcId="{3F2DBCEB-8F39-43B5-AA1C-65DD917AE1B7}" destId="{D51D948E-635A-4EF6-837C-E7CE1D424963}" srcOrd="0" destOrd="0" presId="urn:microsoft.com/office/officeart/2005/8/layout/orgChart1"/>
    <dgm:cxn modelId="{25CD83C5-E620-4E4C-BDBB-9A106C56CEC8}" type="presParOf" srcId="{D51D948E-635A-4EF6-837C-E7CE1D424963}" destId="{CCED56CD-78F6-4DF4-BD36-4188A69720F9}" srcOrd="0" destOrd="0" presId="urn:microsoft.com/office/officeart/2005/8/layout/orgChart1"/>
    <dgm:cxn modelId="{1A8BE2D7-D705-42A8-ABCD-8264842B5A97}" type="presParOf" srcId="{D51D948E-635A-4EF6-837C-E7CE1D424963}" destId="{474E1C98-1827-4DE2-B905-D59846C20583}" srcOrd="1" destOrd="0" presId="urn:microsoft.com/office/officeart/2005/8/layout/orgChart1"/>
    <dgm:cxn modelId="{E60629AE-690D-4C4B-863C-7DCC68DF40E1}" type="presParOf" srcId="{3F2DBCEB-8F39-43B5-AA1C-65DD917AE1B7}" destId="{3E60F246-495F-4E8A-A6CB-63462186DD17}" srcOrd="1" destOrd="0" presId="urn:microsoft.com/office/officeart/2005/8/layout/orgChart1"/>
    <dgm:cxn modelId="{A0B55ECD-DC52-4488-9113-02D3C450A004}" type="presParOf" srcId="{3F2DBCEB-8F39-43B5-AA1C-65DD917AE1B7}" destId="{BE4D5B33-FE6C-4CE7-92D3-8103F1BB7B6D}" srcOrd="2" destOrd="0" presId="urn:microsoft.com/office/officeart/2005/8/layout/orgChart1"/>
    <dgm:cxn modelId="{322A2C54-9997-4219-BF10-574A490E6700}" type="presParOf" srcId="{FC0AE8DC-BEB4-4527-B18B-9D71C4E2EC53}" destId="{BEFA8AAF-28FE-40A2-B99E-9F2637E29C61}" srcOrd="2" destOrd="0" presId="urn:microsoft.com/office/officeart/2005/8/layout/orgChart1"/>
    <dgm:cxn modelId="{891970BA-EFB1-41E4-AC7F-DCDD02C207B8}" type="presParOf" srcId="{FC0AE8DC-BEB4-4527-B18B-9D71C4E2EC53}" destId="{5A3A815D-C342-4702-BEFE-6FBFFEA8CD13}" srcOrd="3" destOrd="0" presId="urn:microsoft.com/office/officeart/2005/8/layout/orgChart1"/>
    <dgm:cxn modelId="{583E34EF-8D37-4590-A4D2-DC2D1655DDF8}" type="presParOf" srcId="{5A3A815D-C342-4702-BEFE-6FBFFEA8CD13}" destId="{0F34BFE7-08C0-422E-B58F-7E178B8CBA0B}" srcOrd="0" destOrd="0" presId="urn:microsoft.com/office/officeart/2005/8/layout/orgChart1"/>
    <dgm:cxn modelId="{72FDCCE7-673C-42D3-9308-6D35138393E0}" type="presParOf" srcId="{0F34BFE7-08C0-422E-B58F-7E178B8CBA0B}" destId="{A812E401-8B26-4659-884F-7E7F0F7F89DC}" srcOrd="0" destOrd="0" presId="urn:microsoft.com/office/officeart/2005/8/layout/orgChart1"/>
    <dgm:cxn modelId="{80FCC3BA-1E8D-44B5-98DE-597E282FAFA1}" type="presParOf" srcId="{0F34BFE7-08C0-422E-B58F-7E178B8CBA0B}" destId="{A21033E2-0D76-4F16-B68A-211EA49F1A6B}" srcOrd="1" destOrd="0" presId="urn:microsoft.com/office/officeart/2005/8/layout/orgChart1"/>
    <dgm:cxn modelId="{B1EC2CE5-736A-4B80-929E-3B1986E1E20C}" type="presParOf" srcId="{5A3A815D-C342-4702-BEFE-6FBFFEA8CD13}" destId="{6BA5827C-C6B2-4F7E-9734-633729EE2FCB}" srcOrd="1" destOrd="0" presId="urn:microsoft.com/office/officeart/2005/8/layout/orgChart1"/>
    <dgm:cxn modelId="{88DEEF67-62DB-40F4-B4D8-BEDBDFF14E78}" type="presParOf" srcId="{5A3A815D-C342-4702-BEFE-6FBFFEA8CD13}" destId="{F4D03373-6192-4B21-8FB3-2256CBD01FA2}" srcOrd="2" destOrd="0" presId="urn:microsoft.com/office/officeart/2005/8/layout/orgChart1"/>
    <dgm:cxn modelId="{64F0AA19-AC4A-4BB5-A180-7F960D275F4A}" type="presParOf" srcId="{4FE70E77-86B2-4BD4-A088-A58B77E3F586}" destId="{78D0E317-AE09-4F40-B79E-4175B7033189}" srcOrd="2" destOrd="0" presId="urn:microsoft.com/office/officeart/2005/8/layout/orgChart1"/>
    <dgm:cxn modelId="{EABC3C13-ECD5-4D83-BF3B-63F2FEF9CB7F}" type="presParOf" srcId="{46AC21EA-2400-479F-ACB9-D20F7A882751}" destId="{8320DE3B-54AB-4F1D-8B80-78CFA0EF56B9}" srcOrd="2" destOrd="0" presId="urn:microsoft.com/office/officeart/2005/8/layout/orgChart1"/>
    <dgm:cxn modelId="{A49EAAFA-FA96-4C1A-A460-DE0C07C3555F}" type="presParOf" srcId="{F7166C57-70DA-4C2B-B77A-DDA4222E4BD4}" destId="{15D3A75C-DD49-449D-8F39-04684064F19F}" srcOrd="2" destOrd="0" presId="urn:microsoft.com/office/officeart/2005/8/layout/orgChart1"/>
    <dgm:cxn modelId="{4085D0DE-A03F-461F-BB9C-258746FD7145}" type="presParOf" srcId="{F7166C57-70DA-4C2B-B77A-DDA4222E4BD4}" destId="{F98F22CD-EB16-49D6-905F-FF0D1C4CC4D4}" srcOrd="3" destOrd="0" presId="urn:microsoft.com/office/officeart/2005/8/layout/orgChart1"/>
    <dgm:cxn modelId="{571491ED-E576-4C9F-A713-779813887862}" type="presParOf" srcId="{F98F22CD-EB16-49D6-905F-FF0D1C4CC4D4}" destId="{7F336FB1-DA28-47E3-A994-87D88DB36A39}" srcOrd="0" destOrd="0" presId="urn:microsoft.com/office/officeart/2005/8/layout/orgChart1"/>
    <dgm:cxn modelId="{DD92C931-D295-4AA0-ABFE-70E23ACEDFE2}" type="presParOf" srcId="{7F336FB1-DA28-47E3-A994-87D88DB36A39}" destId="{1E4DD7AE-1388-4E99-9E12-9637AD7EC1CD}" srcOrd="0" destOrd="0" presId="urn:microsoft.com/office/officeart/2005/8/layout/orgChart1"/>
    <dgm:cxn modelId="{B82CE32F-7DD7-496F-BFF4-E2EB6A722A22}" type="presParOf" srcId="{7F336FB1-DA28-47E3-A994-87D88DB36A39}" destId="{F6384D8F-FC0A-4788-8A51-991697BAC4D6}" srcOrd="1" destOrd="0" presId="urn:microsoft.com/office/officeart/2005/8/layout/orgChart1"/>
    <dgm:cxn modelId="{C219CDAD-C935-4DD0-AB10-D20916721918}" type="presParOf" srcId="{F98F22CD-EB16-49D6-905F-FF0D1C4CC4D4}" destId="{EFB49330-0460-45BC-8E8A-528D81749603}" srcOrd="1" destOrd="0" presId="urn:microsoft.com/office/officeart/2005/8/layout/orgChart1"/>
    <dgm:cxn modelId="{300A1708-363D-4D08-9CAE-AF4A511891FD}" type="presParOf" srcId="{F98F22CD-EB16-49D6-905F-FF0D1C4CC4D4}" destId="{EE656D8E-22A8-46EF-9AAF-402BA4060655}" srcOrd="2" destOrd="0" presId="urn:microsoft.com/office/officeart/2005/8/layout/orgChart1"/>
    <dgm:cxn modelId="{9BCBD3A7-5DCA-4F3C-B775-A78B07F1FD1A}" type="presParOf" srcId="{FEEFD7E4-E21D-4028-9B02-F4E642F0B2D2}" destId="{FC2384D1-6E8F-43D8-A37A-D50B6472977B}" srcOrd="2" destOrd="0" presId="urn:microsoft.com/office/officeart/2005/8/layout/orgChart1"/>
    <dgm:cxn modelId="{77F06562-F463-4965-ACE5-ED7BC8D554D1}" type="presParOf" srcId="{74B2A6CD-0912-442C-8E63-8912C8EE5DEC}" destId="{806E08C1-EA2E-476A-8002-A2F26DEC00E6}" srcOrd="2" destOrd="0" presId="urn:microsoft.com/office/officeart/2005/8/layout/orgChart1"/>
    <dgm:cxn modelId="{6D5A46E4-B21D-48E0-9FCC-6CF54445E716}" type="presParOf" srcId="{74B2A6CD-0912-442C-8E63-8912C8EE5DEC}" destId="{5D3D7AF0-167E-498C-B683-D2230EF6E539}" srcOrd="3" destOrd="0" presId="urn:microsoft.com/office/officeart/2005/8/layout/orgChart1"/>
    <dgm:cxn modelId="{702B6B99-EB88-4B7C-ADCC-6D040EAD1798}" type="presParOf" srcId="{5D3D7AF0-167E-498C-B683-D2230EF6E539}" destId="{07158349-1726-4CFB-83E2-213CC58098BD}" srcOrd="0" destOrd="0" presId="urn:microsoft.com/office/officeart/2005/8/layout/orgChart1"/>
    <dgm:cxn modelId="{6261BC4B-F2D3-4DC2-98E5-701F151988B5}" type="presParOf" srcId="{07158349-1726-4CFB-83E2-213CC58098BD}" destId="{13586C64-7DE9-4333-AAAF-949CD08D544E}" srcOrd="0" destOrd="0" presId="urn:microsoft.com/office/officeart/2005/8/layout/orgChart1"/>
    <dgm:cxn modelId="{D509DBDB-7EB3-4204-AACE-F32276D4F4F6}" type="presParOf" srcId="{07158349-1726-4CFB-83E2-213CC58098BD}" destId="{A48CD56B-3F2B-4BA9-A91A-293D38C3E12C}" srcOrd="1" destOrd="0" presId="urn:microsoft.com/office/officeart/2005/8/layout/orgChart1"/>
    <dgm:cxn modelId="{31059AB9-7B83-4E51-9B7E-E84627FCA07E}" type="presParOf" srcId="{5D3D7AF0-167E-498C-B683-D2230EF6E539}" destId="{6F8F3141-60B1-417B-B4F3-DBC235344F09}" srcOrd="1" destOrd="0" presId="urn:microsoft.com/office/officeart/2005/8/layout/orgChart1"/>
    <dgm:cxn modelId="{11DD4741-608C-49FB-9C0D-10D4D9526C12}" type="presParOf" srcId="{5D3D7AF0-167E-498C-B683-D2230EF6E539}" destId="{423CE32E-4887-4BC2-AD74-81B713583BDE}" srcOrd="2" destOrd="0" presId="urn:microsoft.com/office/officeart/2005/8/layout/orgChart1"/>
    <dgm:cxn modelId="{8B3DE149-3F01-4686-85B8-D26A5B809051}" type="presParOf" srcId="{F706D9CA-D065-48DB-B78B-DE49ABF4E8F8}" destId="{89E278E4-E702-4B33-B325-DAF0BEC648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94CE5-D0C2-4C04-91A2-E007439FAB4B}">
      <dsp:nvSpPr>
        <dsp:cNvPr id="0" name=""/>
        <dsp:cNvSpPr/>
      </dsp:nvSpPr>
      <dsp:spPr>
        <a:xfrm>
          <a:off x="5122028" y="1783199"/>
          <a:ext cx="420744" cy="1893091"/>
        </a:xfrm>
        <a:custGeom>
          <a:avLst/>
          <a:gdLst/>
          <a:ahLst/>
          <a:cxnLst/>
          <a:rect l="0" t="0" r="0" b="0"/>
          <a:pathLst>
            <a:path>
              <a:moveTo>
                <a:pt x="420744" y="0"/>
              </a:moveTo>
              <a:lnTo>
                <a:pt x="0" y="18930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DE465-AA9A-43E9-A961-DE34E80238AE}">
      <dsp:nvSpPr>
        <dsp:cNvPr id="0" name=""/>
        <dsp:cNvSpPr/>
      </dsp:nvSpPr>
      <dsp:spPr>
        <a:xfrm>
          <a:off x="4717718" y="731185"/>
          <a:ext cx="2289013" cy="415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6"/>
              </a:lnTo>
              <a:lnTo>
                <a:pt x="2289013" y="124486"/>
              </a:lnTo>
              <a:lnTo>
                <a:pt x="2289013" y="4151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4B7B4-923A-4B47-BC33-7BFED8503D7F}">
      <dsp:nvSpPr>
        <dsp:cNvPr id="0" name=""/>
        <dsp:cNvSpPr/>
      </dsp:nvSpPr>
      <dsp:spPr>
        <a:xfrm>
          <a:off x="295423" y="1703710"/>
          <a:ext cx="295296" cy="1886855"/>
        </a:xfrm>
        <a:custGeom>
          <a:avLst/>
          <a:gdLst/>
          <a:ahLst/>
          <a:cxnLst/>
          <a:rect l="0" t="0" r="0" b="0"/>
          <a:pathLst>
            <a:path>
              <a:moveTo>
                <a:pt x="295296" y="0"/>
              </a:moveTo>
              <a:lnTo>
                <a:pt x="0" y="18868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B6354-46B6-49C3-A463-8B10D6F35C9A}">
      <dsp:nvSpPr>
        <dsp:cNvPr id="0" name=""/>
        <dsp:cNvSpPr/>
      </dsp:nvSpPr>
      <dsp:spPr>
        <a:xfrm>
          <a:off x="2151732" y="731185"/>
          <a:ext cx="2565985" cy="415147"/>
        </a:xfrm>
        <a:custGeom>
          <a:avLst/>
          <a:gdLst/>
          <a:ahLst/>
          <a:cxnLst/>
          <a:rect l="0" t="0" r="0" b="0"/>
          <a:pathLst>
            <a:path>
              <a:moveTo>
                <a:pt x="2565985" y="0"/>
              </a:moveTo>
              <a:lnTo>
                <a:pt x="2565985" y="124486"/>
              </a:lnTo>
              <a:lnTo>
                <a:pt x="0" y="124486"/>
              </a:lnTo>
              <a:lnTo>
                <a:pt x="0" y="4151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21633-DCEA-48F4-8D83-A5C9EE52C4AD}">
      <dsp:nvSpPr>
        <dsp:cNvPr id="0" name=""/>
        <dsp:cNvSpPr/>
      </dsp:nvSpPr>
      <dsp:spPr>
        <a:xfrm>
          <a:off x="1783076" y="116547"/>
          <a:ext cx="5869282" cy="614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Роль конформного поведения</a:t>
          </a:r>
          <a:endParaRPr lang="ru-BY" sz="2400" kern="1200" dirty="0"/>
        </a:p>
      </dsp:txBody>
      <dsp:txXfrm>
        <a:off x="1783076" y="116547"/>
        <a:ext cx="5869282" cy="614637"/>
      </dsp:txXfrm>
    </dsp:sp>
    <dsp:sp modelId="{873D6F5E-299C-417D-B5FE-966023368DA7}">
      <dsp:nvSpPr>
        <dsp:cNvPr id="0" name=""/>
        <dsp:cNvSpPr/>
      </dsp:nvSpPr>
      <dsp:spPr>
        <a:xfrm>
          <a:off x="200467" y="1146332"/>
          <a:ext cx="3902529" cy="557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/>
            <a:t>положительная</a:t>
          </a:r>
          <a:endParaRPr lang="ru-BY" sz="3200" kern="1200" dirty="0"/>
        </a:p>
      </dsp:txBody>
      <dsp:txXfrm>
        <a:off x="200467" y="1146332"/>
        <a:ext cx="3902529" cy="557377"/>
      </dsp:txXfrm>
    </dsp:sp>
    <dsp:sp modelId="{0341144D-5415-4C98-91C9-9EDC4060A704}">
      <dsp:nvSpPr>
        <dsp:cNvPr id="0" name=""/>
        <dsp:cNvSpPr/>
      </dsp:nvSpPr>
      <dsp:spPr>
        <a:xfrm>
          <a:off x="295423" y="2455138"/>
          <a:ext cx="3675038" cy="2270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способствует исправлению ошибочного мнения и поведения индивида, если более правильным оказывается поведение и мнение большинства</a:t>
          </a:r>
          <a:endParaRPr lang="ru-BY" sz="2400" kern="1200" dirty="0"/>
        </a:p>
      </dsp:txBody>
      <dsp:txXfrm>
        <a:off x="295423" y="2455138"/>
        <a:ext cx="3675038" cy="2270853"/>
      </dsp:txXfrm>
    </dsp:sp>
    <dsp:sp modelId="{761E9A8A-3E02-47F4-9832-3A49F4645D92}">
      <dsp:nvSpPr>
        <dsp:cNvPr id="0" name=""/>
        <dsp:cNvSpPr/>
      </dsp:nvSpPr>
      <dsp:spPr>
        <a:xfrm>
          <a:off x="5176783" y="1146332"/>
          <a:ext cx="3659896" cy="636866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/>
            <a:t>отрицательная</a:t>
          </a:r>
          <a:endParaRPr lang="ru-BY" sz="1200" kern="1200" dirty="0"/>
        </a:p>
      </dsp:txBody>
      <dsp:txXfrm>
        <a:off x="5176783" y="1146332"/>
        <a:ext cx="3659896" cy="636866"/>
      </dsp:txXfrm>
    </dsp:sp>
    <dsp:sp modelId="{AEAB8CEF-D9AC-4A6E-898F-019D214598F1}">
      <dsp:nvSpPr>
        <dsp:cNvPr id="0" name=""/>
        <dsp:cNvSpPr/>
      </dsp:nvSpPr>
      <dsp:spPr>
        <a:xfrm>
          <a:off x="5122028" y="2541756"/>
          <a:ext cx="3743579" cy="2269068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мешает утверждению собственного, независимого поведения и мнения и особенно отрицательно сказывается на процессе социализации индивида.</a:t>
          </a:r>
          <a:endParaRPr lang="ru-BY" sz="2400" kern="1200" dirty="0"/>
        </a:p>
      </dsp:txBody>
      <dsp:txXfrm>
        <a:off x="5122028" y="2541756"/>
        <a:ext cx="3743579" cy="2269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E08C1-EA2E-476A-8002-A2F26DEC00E6}">
      <dsp:nvSpPr>
        <dsp:cNvPr id="0" name=""/>
        <dsp:cNvSpPr/>
      </dsp:nvSpPr>
      <dsp:spPr>
        <a:xfrm>
          <a:off x="4707094" y="455933"/>
          <a:ext cx="2794243" cy="315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32"/>
              </a:lnTo>
              <a:lnTo>
                <a:pt x="2794243" y="176832"/>
              </a:lnTo>
              <a:lnTo>
                <a:pt x="2794243" y="3154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3A75C-DD49-449D-8F39-04684064F19F}">
      <dsp:nvSpPr>
        <dsp:cNvPr id="0" name=""/>
        <dsp:cNvSpPr/>
      </dsp:nvSpPr>
      <dsp:spPr>
        <a:xfrm>
          <a:off x="3087843" y="1429897"/>
          <a:ext cx="2409651" cy="264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29"/>
              </a:lnTo>
              <a:lnTo>
                <a:pt x="2409651" y="125629"/>
              </a:lnTo>
              <a:lnTo>
                <a:pt x="2409651" y="2642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A8AAF-28FE-40A2-B99E-9F2637E29C61}">
      <dsp:nvSpPr>
        <dsp:cNvPr id="0" name=""/>
        <dsp:cNvSpPr/>
      </dsp:nvSpPr>
      <dsp:spPr>
        <a:xfrm>
          <a:off x="4345990" y="3376567"/>
          <a:ext cx="1035618" cy="1333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798"/>
              </a:lnTo>
              <a:lnTo>
                <a:pt x="1035618" y="13337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3B99D-6FEA-48C9-A93C-9416297CFE85}">
      <dsp:nvSpPr>
        <dsp:cNvPr id="0" name=""/>
        <dsp:cNvSpPr/>
      </dsp:nvSpPr>
      <dsp:spPr>
        <a:xfrm>
          <a:off x="4345990" y="3376567"/>
          <a:ext cx="977066" cy="544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4321"/>
              </a:lnTo>
              <a:lnTo>
                <a:pt x="977066" y="5443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C37CEC-E0ED-4E1F-9CF3-81A9F07A7645}">
      <dsp:nvSpPr>
        <dsp:cNvPr id="0" name=""/>
        <dsp:cNvSpPr/>
      </dsp:nvSpPr>
      <dsp:spPr>
        <a:xfrm>
          <a:off x="1620641" y="2331145"/>
          <a:ext cx="4079681" cy="385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71"/>
              </a:lnTo>
              <a:lnTo>
                <a:pt x="4079681" y="246871"/>
              </a:lnTo>
              <a:lnTo>
                <a:pt x="4079681" y="3854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53FC3-23A9-45F8-B0FB-D9A88D0B5508}">
      <dsp:nvSpPr>
        <dsp:cNvPr id="0" name=""/>
        <dsp:cNvSpPr/>
      </dsp:nvSpPr>
      <dsp:spPr>
        <a:xfrm>
          <a:off x="443453" y="3388532"/>
          <a:ext cx="228035" cy="1346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01"/>
              </a:lnTo>
              <a:lnTo>
                <a:pt x="228035" y="13466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1EE79-A900-459B-A3C0-7BA8905113A2}">
      <dsp:nvSpPr>
        <dsp:cNvPr id="0" name=""/>
        <dsp:cNvSpPr/>
      </dsp:nvSpPr>
      <dsp:spPr>
        <a:xfrm>
          <a:off x="443453" y="3388532"/>
          <a:ext cx="241669" cy="50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097"/>
              </a:lnTo>
              <a:lnTo>
                <a:pt x="241669" y="5000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E72A5-1CD6-4D47-8723-E1E8A8DBACAC}">
      <dsp:nvSpPr>
        <dsp:cNvPr id="0" name=""/>
        <dsp:cNvSpPr/>
      </dsp:nvSpPr>
      <dsp:spPr>
        <a:xfrm>
          <a:off x="1397190" y="2331145"/>
          <a:ext cx="223450" cy="397427"/>
        </a:xfrm>
        <a:custGeom>
          <a:avLst/>
          <a:gdLst/>
          <a:ahLst/>
          <a:cxnLst/>
          <a:rect l="0" t="0" r="0" b="0"/>
          <a:pathLst>
            <a:path>
              <a:moveTo>
                <a:pt x="223450" y="0"/>
              </a:moveTo>
              <a:lnTo>
                <a:pt x="223450" y="258836"/>
              </a:lnTo>
              <a:lnTo>
                <a:pt x="0" y="258836"/>
              </a:lnTo>
              <a:lnTo>
                <a:pt x="0" y="3974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DABEC-99C0-40DE-994A-E670ACE3F7C0}">
      <dsp:nvSpPr>
        <dsp:cNvPr id="0" name=""/>
        <dsp:cNvSpPr/>
      </dsp:nvSpPr>
      <dsp:spPr>
        <a:xfrm>
          <a:off x="1620641" y="1429897"/>
          <a:ext cx="1467202" cy="241287"/>
        </a:xfrm>
        <a:custGeom>
          <a:avLst/>
          <a:gdLst/>
          <a:ahLst/>
          <a:cxnLst/>
          <a:rect l="0" t="0" r="0" b="0"/>
          <a:pathLst>
            <a:path>
              <a:moveTo>
                <a:pt x="1467202" y="0"/>
              </a:moveTo>
              <a:lnTo>
                <a:pt x="1467202" y="102696"/>
              </a:lnTo>
              <a:lnTo>
                <a:pt x="0" y="102696"/>
              </a:lnTo>
              <a:lnTo>
                <a:pt x="0" y="24128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8C484-024F-4E89-94ED-A13C276CBFD8}">
      <dsp:nvSpPr>
        <dsp:cNvPr id="0" name=""/>
        <dsp:cNvSpPr/>
      </dsp:nvSpPr>
      <dsp:spPr>
        <a:xfrm>
          <a:off x="3087843" y="455933"/>
          <a:ext cx="1619250" cy="314004"/>
        </a:xfrm>
        <a:custGeom>
          <a:avLst/>
          <a:gdLst/>
          <a:ahLst/>
          <a:cxnLst/>
          <a:rect l="0" t="0" r="0" b="0"/>
          <a:pathLst>
            <a:path>
              <a:moveTo>
                <a:pt x="1619250" y="0"/>
              </a:moveTo>
              <a:lnTo>
                <a:pt x="1619250" y="175413"/>
              </a:lnTo>
              <a:lnTo>
                <a:pt x="0" y="175413"/>
              </a:lnTo>
              <a:lnTo>
                <a:pt x="0" y="3140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1FD9B-7A91-493E-8758-DDC21E731C7C}">
      <dsp:nvSpPr>
        <dsp:cNvPr id="0" name=""/>
        <dsp:cNvSpPr/>
      </dsp:nvSpPr>
      <dsp:spPr>
        <a:xfrm>
          <a:off x="2813241" y="0"/>
          <a:ext cx="3787706" cy="455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/>
            <a:t>Группы</a:t>
          </a:r>
          <a:endParaRPr lang="ru-BY" sz="3100" kern="1200" dirty="0"/>
        </a:p>
      </dsp:txBody>
      <dsp:txXfrm>
        <a:off x="2813241" y="0"/>
        <a:ext cx="3787706" cy="455933"/>
      </dsp:txXfrm>
    </dsp:sp>
    <dsp:sp modelId="{8135AAE1-4B65-41C7-9A37-BFA81C209B81}">
      <dsp:nvSpPr>
        <dsp:cNvPr id="0" name=""/>
        <dsp:cNvSpPr/>
      </dsp:nvSpPr>
      <dsp:spPr>
        <a:xfrm>
          <a:off x="1853098" y="769937"/>
          <a:ext cx="2469490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/>
            <a:t>реальные</a:t>
          </a:r>
          <a:endParaRPr lang="ru-BY" sz="3100" kern="1200" dirty="0"/>
        </a:p>
      </dsp:txBody>
      <dsp:txXfrm>
        <a:off x="1853098" y="769937"/>
        <a:ext cx="2469490" cy="659959"/>
      </dsp:txXfrm>
    </dsp:sp>
    <dsp:sp modelId="{23FB467F-CC03-47B3-AA38-98C4BAFB0B42}">
      <dsp:nvSpPr>
        <dsp:cNvPr id="0" name=""/>
        <dsp:cNvSpPr/>
      </dsp:nvSpPr>
      <dsp:spPr>
        <a:xfrm>
          <a:off x="259032" y="1671185"/>
          <a:ext cx="2723218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естественные</a:t>
          </a:r>
          <a:endParaRPr lang="ru-BY" sz="1500" kern="1200" dirty="0"/>
        </a:p>
      </dsp:txBody>
      <dsp:txXfrm>
        <a:off x="259032" y="1671185"/>
        <a:ext cx="2723218" cy="659959"/>
      </dsp:txXfrm>
    </dsp:sp>
    <dsp:sp modelId="{F2CAD736-6818-4287-A1B0-6755909A93A7}">
      <dsp:nvSpPr>
        <dsp:cNvPr id="0" name=""/>
        <dsp:cNvSpPr/>
      </dsp:nvSpPr>
      <dsp:spPr>
        <a:xfrm>
          <a:off x="205019" y="2728572"/>
          <a:ext cx="2384342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высокоразвитые</a:t>
          </a:r>
          <a:endParaRPr lang="ru-BY" sz="1500" kern="1200" dirty="0"/>
        </a:p>
      </dsp:txBody>
      <dsp:txXfrm>
        <a:off x="205019" y="2728572"/>
        <a:ext cx="2384342" cy="659959"/>
      </dsp:txXfrm>
    </dsp:sp>
    <dsp:sp modelId="{9343BE13-B6D7-4061-B13E-ABA50BD55099}">
      <dsp:nvSpPr>
        <dsp:cNvPr id="0" name=""/>
        <dsp:cNvSpPr/>
      </dsp:nvSpPr>
      <dsp:spPr>
        <a:xfrm>
          <a:off x="685123" y="3558650"/>
          <a:ext cx="3133264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корпорации</a:t>
          </a:r>
          <a:endParaRPr lang="ru-BY" sz="1300" kern="1200" dirty="0"/>
        </a:p>
      </dsp:txBody>
      <dsp:txXfrm>
        <a:off x="685123" y="3558650"/>
        <a:ext cx="3133264" cy="659959"/>
      </dsp:txXfrm>
    </dsp:sp>
    <dsp:sp modelId="{BC1EA595-215E-457C-8A03-57A836C856C8}">
      <dsp:nvSpPr>
        <dsp:cNvPr id="0" name=""/>
        <dsp:cNvSpPr/>
      </dsp:nvSpPr>
      <dsp:spPr>
        <a:xfrm>
          <a:off x="671488" y="4405154"/>
          <a:ext cx="3157194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коллективы</a:t>
          </a:r>
          <a:endParaRPr lang="ru-BY" sz="1300" kern="1200" dirty="0"/>
        </a:p>
      </dsp:txBody>
      <dsp:txXfrm>
        <a:off x="671488" y="4405154"/>
        <a:ext cx="3157194" cy="659959"/>
      </dsp:txXfrm>
    </dsp:sp>
    <dsp:sp modelId="{E4FFB8A4-9B05-4976-BB04-A5134F4C789A}">
      <dsp:nvSpPr>
        <dsp:cNvPr id="0" name=""/>
        <dsp:cNvSpPr/>
      </dsp:nvSpPr>
      <dsp:spPr>
        <a:xfrm>
          <a:off x="4007406" y="2716607"/>
          <a:ext cx="3385830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слаборазвитые</a:t>
          </a:r>
          <a:endParaRPr lang="ru-BY" sz="1500" kern="1200" dirty="0"/>
        </a:p>
      </dsp:txBody>
      <dsp:txXfrm>
        <a:off x="4007406" y="2716607"/>
        <a:ext cx="3385830" cy="659959"/>
      </dsp:txXfrm>
    </dsp:sp>
    <dsp:sp modelId="{CCED56CD-78F6-4DF4-BD36-4188A69720F9}">
      <dsp:nvSpPr>
        <dsp:cNvPr id="0" name=""/>
        <dsp:cNvSpPr/>
      </dsp:nvSpPr>
      <dsp:spPr>
        <a:xfrm>
          <a:off x="5323056" y="3590909"/>
          <a:ext cx="2998658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референтные</a:t>
          </a:r>
          <a:endParaRPr lang="ru-BY" sz="1300" kern="1200" dirty="0"/>
        </a:p>
      </dsp:txBody>
      <dsp:txXfrm>
        <a:off x="5323056" y="3590909"/>
        <a:ext cx="2998658" cy="659959"/>
      </dsp:txXfrm>
    </dsp:sp>
    <dsp:sp modelId="{A812E401-8B26-4659-884F-7E7F0F7F89DC}">
      <dsp:nvSpPr>
        <dsp:cNvPr id="0" name=""/>
        <dsp:cNvSpPr/>
      </dsp:nvSpPr>
      <dsp:spPr>
        <a:xfrm>
          <a:off x="5381608" y="4380386"/>
          <a:ext cx="2940107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 err="1"/>
            <a:t>нереферентные</a:t>
          </a:r>
          <a:endParaRPr lang="ru-BY" sz="1400" kern="1200" dirty="0"/>
        </a:p>
      </dsp:txBody>
      <dsp:txXfrm>
        <a:off x="5381608" y="4380386"/>
        <a:ext cx="2940107" cy="659959"/>
      </dsp:txXfrm>
    </dsp:sp>
    <dsp:sp modelId="{1E4DD7AE-1388-4E99-9E12-9637AD7EC1CD}">
      <dsp:nvSpPr>
        <dsp:cNvPr id="0" name=""/>
        <dsp:cNvSpPr/>
      </dsp:nvSpPr>
      <dsp:spPr>
        <a:xfrm>
          <a:off x="4209616" y="1694119"/>
          <a:ext cx="2575756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лабораторные</a:t>
          </a:r>
          <a:endParaRPr lang="ru-BY" sz="2000" kern="1200" dirty="0"/>
        </a:p>
      </dsp:txBody>
      <dsp:txXfrm>
        <a:off x="4209616" y="1694119"/>
        <a:ext cx="2575756" cy="659959"/>
      </dsp:txXfrm>
    </dsp:sp>
    <dsp:sp modelId="{13586C64-7DE9-4333-AAAF-949CD08D544E}">
      <dsp:nvSpPr>
        <dsp:cNvPr id="0" name=""/>
        <dsp:cNvSpPr/>
      </dsp:nvSpPr>
      <dsp:spPr>
        <a:xfrm>
          <a:off x="6841377" y="771356"/>
          <a:ext cx="1319919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условные</a:t>
          </a:r>
          <a:endParaRPr lang="ru-BY" sz="2300" kern="1200" dirty="0"/>
        </a:p>
      </dsp:txBody>
      <dsp:txXfrm>
        <a:off x="6841377" y="771356"/>
        <a:ext cx="1319919" cy="659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 много в социальной психологии уделяется изучению такого механизма как конформность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79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0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52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64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 неформальной (сравните класс и </a:t>
            </a:r>
            <a:r>
              <a:rPr lang="ru-RU" dirty="0" err="1"/>
              <a:t>простомо</a:t>
            </a:r>
            <a:r>
              <a:rPr lang="ru-RU" dirty="0"/>
              <a:t>  группы друзей)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5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естественные группы можно </a:t>
            </a:r>
            <a:r>
              <a:rPr lang="ru-RU" dirty="0" err="1"/>
              <a:t>разделеить</a:t>
            </a:r>
            <a:r>
              <a:rPr lang="ru-RU" dirty="0"/>
              <a:t> на </a:t>
            </a:r>
            <a:r>
              <a:rPr lang="ru-RU" dirty="0" err="1"/>
              <a:t>высокроразвитые</a:t>
            </a:r>
            <a:r>
              <a:rPr lang="ru-RU" dirty="0"/>
              <a:t> и слаборазвитые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Среди </a:t>
            </a:r>
            <a:r>
              <a:rPr lang="ru-RU" dirty="0" err="1"/>
              <a:t>высокоразвитыхмалых</a:t>
            </a:r>
            <a:r>
              <a:rPr lang="ru-RU" dirty="0"/>
              <a:t> группы можно выделить 2 основных типа корпорации коллективы.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4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313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31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d96be1b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d96be1b4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75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46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71947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32b52f43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32b52f43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dirty="0"/>
              <a:t>Это процесс приобретения индивидом психологии и поведения, характерных для людей одного и ними пола.</a:t>
            </a:r>
            <a:endParaRPr lang="ru-BY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ru-R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dirty="0"/>
              <a:t>Отцам обычно поручается воспитывать личностные качества у сыновей – с них больше спрашивают за воспитание последних, чем дочерей. За девочек же в семье преимущественно отвечает мать. Становясь старше, детям проводят больше времени в обществе родителя одного с ними пола.</a:t>
            </a:r>
            <a:endParaRPr lang="ru-BY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32b52f43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32b52f43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d96be1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d96be1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Подражание - это сознательное или бессознательное воспроизведение индивидом опыта других людей, в частности их движений, манер, поступков и действий. Этот механизм является врожденным.</a:t>
            </a:r>
            <a:r>
              <a:rPr lang="en-US" dirty="0"/>
              <a:t> </a:t>
            </a:r>
            <a:r>
              <a:rPr lang="ru-RU" dirty="0"/>
              <a:t>У человека подражание особенно отчетливо представлено в младенческом и дошкольном возрасте.  У взрослого человека по сравнению с другими механизмами социализации оно играет второстепенную роль в развитии.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d96be1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d96be1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21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our columns">
  <p:cSld name="CUSTOM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2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3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4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5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6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7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8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1"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3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1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columns">
  <p:cSld name="CUSTOM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2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4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5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6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2" r:id="rId8"/>
    <p:sldLayoutId id="2147483665" r:id="rId9"/>
    <p:sldLayoutId id="2147483666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ctrTitle"/>
          </p:nvPr>
        </p:nvSpPr>
        <p:spPr>
          <a:xfrm>
            <a:off x="735840" y="611408"/>
            <a:ext cx="5754614" cy="1324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Социально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800" dirty="0"/>
              <a:t>психологические механизмы социализации</a:t>
            </a:r>
            <a:endParaRPr sz="2800" dirty="0"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Подготовил</a:t>
            </a:r>
            <a:r>
              <a:rPr lang="en-US" dirty="0"/>
              <a:t>:</a:t>
            </a:r>
            <a:r>
              <a:rPr lang="ru-RU" dirty="0"/>
              <a:t> Доскоч Роман ФПМИ 3 курс 13 группа</a:t>
            </a:r>
            <a:endParaRPr dirty="0"/>
          </a:p>
        </p:txBody>
      </p:sp>
      <p:sp>
        <p:nvSpPr>
          <p:cNvPr id="138" name="Google Shape;138;p29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9"/>
          <p:cNvGrpSpPr/>
          <p:nvPr/>
        </p:nvGrpSpPr>
        <p:grpSpPr>
          <a:xfrm>
            <a:off x="3457488" y="1598990"/>
            <a:ext cx="5696700" cy="2747360"/>
            <a:chOff x="3457488" y="1598990"/>
            <a:chExt cx="5696700" cy="2747360"/>
          </a:xfrm>
        </p:grpSpPr>
        <p:cxnSp>
          <p:nvCxnSpPr>
            <p:cNvPr id="140" name="Google Shape;140;p29"/>
            <p:cNvCxnSpPr/>
            <p:nvPr/>
          </p:nvCxnSpPr>
          <p:spPr>
            <a:xfrm>
              <a:off x="3457488" y="4063525"/>
              <a:ext cx="569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" name="Google Shape;141;p29"/>
            <p:cNvGrpSpPr/>
            <p:nvPr/>
          </p:nvGrpSpPr>
          <p:grpSpPr>
            <a:xfrm>
              <a:off x="4098463" y="1598990"/>
              <a:ext cx="4328375" cy="2747360"/>
              <a:chOff x="4098463" y="1598990"/>
              <a:chExt cx="4328375" cy="2747360"/>
            </a:xfrm>
          </p:grpSpPr>
          <p:sp>
            <p:nvSpPr>
              <p:cNvPr id="142" name="Google Shape;142;p29"/>
              <p:cNvSpPr/>
              <p:nvPr/>
            </p:nvSpPr>
            <p:spPr>
              <a:xfrm>
                <a:off x="7901738" y="2636925"/>
                <a:ext cx="7827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679" extrusionOk="0">
                    <a:moveTo>
                      <a:pt x="1794" y="1"/>
                    </a:moveTo>
                    <a:cubicBezTo>
                      <a:pt x="578" y="1"/>
                      <a:pt x="0" y="1460"/>
                      <a:pt x="821" y="2280"/>
                    </a:cubicBezTo>
                    <a:cubicBezTo>
                      <a:pt x="1096" y="2555"/>
                      <a:pt x="1435" y="2678"/>
                      <a:pt x="1767" y="2678"/>
                    </a:cubicBezTo>
                    <a:cubicBezTo>
                      <a:pt x="2463" y="2678"/>
                      <a:pt x="3131" y="2140"/>
                      <a:pt x="3131" y="1338"/>
                    </a:cubicBezTo>
                    <a:cubicBezTo>
                      <a:pt x="3131" y="609"/>
                      <a:pt x="2523" y="1"/>
                      <a:pt x="1794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9"/>
              <p:cNvSpPr/>
              <p:nvPr/>
            </p:nvSpPr>
            <p:spPr>
              <a:xfrm>
                <a:off x="8038513" y="2636925"/>
                <a:ext cx="783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79" extrusionOk="0">
                    <a:moveTo>
                      <a:pt x="1794" y="1"/>
                    </a:moveTo>
                    <a:cubicBezTo>
                      <a:pt x="578" y="1"/>
                      <a:pt x="0" y="1460"/>
                      <a:pt x="851" y="2280"/>
                    </a:cubicBezTo>
                    <a:cubicBezTo>
                      <a:pt x="1127" y="2555"/>
                      <a:pt x="1462" y="2678"/>
                      <a:pt x="1790" y="2678"/>
                    </a:cubicBezTo>
                    <a:cubicBezTo>
                      <a:pt x="2477" y="2678"/>
                      <a:pt x="3131" y="2140"/>
                      <a:pt x="3131" y="1338"/>
                    </a:cubicBezTo>
                    <a:cubicBezTo>
                      <a:pt x="3131" y="609"/>
                      <a:pt x="2523" y="1"/>
                      <a:pt x="179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9"/>
              <p:cNvSpPr/>
              <p:nvPr/>
            </p:nvSpPr>
            <p:spPr>
              <a:xfrm>
                <a:off x="8175288" y="2636925"/>
                <a:ext cx="790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2679" extrusionOk="0">
                    <a:moveTo>
                      <a:pt x="1794" y="1"/>
                    </a:moveTo>
                    <a:cubicBezTo>
                      <a:pt x="609" y="1"/>
                      <a:pt x="1" y="1460"/>
                      <a:pt x="852" y="2280"/>
                    </a:cubicBezTo>
                    <a:cubicBezTo>
                      <a:pt x="1127" y="2555"/>
                      <a:pt x="1465" y="2678"/>
                      <a:pt x="1798" y="2678"/>
                    </a:cubicBezTo>
                    <a:cubicBezTo>
                      <a:pt x="2494" y="2678"/>
                      <a:pt x="3162" y="2140"/>
                      <a:pt x="3162" y="1338"/>
                    </a:cubicBezTo>
                    <a:cubicBezTo>
                      <a:pt x="3162" y="609"/>
                      <a:pt x="2554" y="1"/>
                      <a:pt x="1794" y="1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9"/>
              <p:cNvSpPr/>
              <p:nvPr/>
            </p:nvSpPr>
            <p:spPr>
              <a:xfrm>
                <a:off x="4619763" y="3677225"/>
                <a:ext cx="397450" cy="375400"/>
              </a:xfrm>
              <a:custGeom>
                <a:avLst/>
                <a:gdLst/>
                <a:ahLst/>
                <a:cxnLst/>
                <a:rect l="l" t="t" r="r" b="b"/>
                <a:pathLst>
                  <a:path w="15898" h="15016" extrusionOk="0">
                    <a:moveTo>
                      <a:pt x="14985" y="0"/>
                    </a:moveTo>
                    <a:lnTo>
                      <a:pt x="0" y="15016"/>
                    </a:lnTo>
                    <a:lnTo>
                      <a:pt x="8906" y="15016"/>
                    </a:lnTo>
                    <a:lnTo>
                      <a:pt x="15897" y="7994"/>
                    </a:lnTo>
                    <a:lnTo>
                      <a:pt x="1498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9"/>
              <p:cNvSpPr/>
              <p:nvPr/>
            </p:nvSpPr>
            <p:spPr>
              <a:xfrm>
                <a:off x="4400138" y="3481175"/>
                <a:ext cx="579825" cy="571450"/>
              </a:xfrm>
              <a:custGeom>
                <a:avLst/>
                <a:gdLst/>
                <a:ahLst/>
                <a:cxnLst/>
                <a:rect l="l" t="t" r="r" b="b"/>
                <a:pathLst>
                  <a:path w="23193" h="22858" extrusionOk="0">
                    <a:moveTo>
                      <a:pt x="22889" y="0"/>
                    </a:moveTo>
                    <a:lnTo>
                      <a:pt x="1" y="22858"/>
                    </a:lnTo>
                    <a:lnTo>
                      <a:pt x="3040" y="22858"/>
                    </a:lnTo>
                    <a:lnTo>
                      <a:pt x="23193" y="2705"/>
                    </a:lnTo>
                    <a:lnTo>
                      <a:pt x="2288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9"/>
              <p:cNvSpPr/>
              <p:nvPr/>
            </p:nvSpPr>
            <p:spPr>
              <a:xfrm>
                <a:off x="4331763" y="3419625"/>
                <a:ext cx="635275" cy="633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5320" extrusionOk="0">
                    <a:moveTo>
                      <a:pt x="25350" y="0"/>
                    </a:moveTo>
                    <a:lnTo>
                      <a:pt x="0" y="25320"/>
                    </a:lnTo>
                    <a:lnTo>
                      <a:pt x="760" y="25320"/>
                    </a:lnTo>
                    <a:lnTo>
                      <a:pt x="25411" y="669"/>
                    </a:lnTo>
                    <a:lnTo>
                      <a:pt x="2535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9"/>
              <p:cNvSpPr/>
              <p:nvPr/>
            </p:nvSpPr>
            <p:spPr>
              <a:xfrm>
                <a:off x="7531663" y="3282825"/>
                <a:ext cx="255350" cy="255350"/>
              </a:xfrm>
              <a:custGeom>
                <a:avLst/>
                <a:gdLst/>
                <a:ahLst/>
                <a:cxnLst/>
                <a:rect l="l" t="t" r="r" b="b"/>
                <a:pathLst>
                  <a:path w="10214" h="10214" extrusionOk="0">
                    <a:moveTo>
                      <a:pt x="7174" y="1"/>
                    </a:moveTo>
                    <a:lnTo>
                      <a:pt x="396" y="6779"/>
                    </a:lnTo>
                    <a:lnTo>
                      <a:pt x="0" y="10214"/>
                    </a:lnTo>
                    <a:lnTo>
                      <a:pt x="0" y="10214"/>
                    </a:lnTo>
                    <a:lnTo>
                      <a:pt x="102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9"/>
              <p:cNvSpPr/>
              <p:nvPr/>
            </p:nvSpPr>
            <p:spPr>
              <a:xfrm>
                <a:off x="7505838" y="3282825"/>
                <a:ext cx="484075" cy="484075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9363" extrusionOk="0">
                    <a:moveTo>
                      <a:pt x="18602" y="1"/>
                    </a:moveTo>
                    <a:lnTo>
                      <a:pt x="91" y="18481"/>
                    </a:lnTo>
                    <a:lnTo>
                      <a:pt x="0" y="19363"/>
                    </a:lnTo>
                    <a:lnTo>
                      <a:pt x="0" y="19363"/>
                    </a:lnTo>
                    <a:lnTo>
                      <a:pt x="1936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9"/>
              <p:cNvSpPr/>
              <p:nvPr/>
            </p:nvSpPr>
            <p:spPr>
              <a:xfrm>
                <a:off x="4988238" y="2632375"/>
                <a:ext cx="1406575" cy="1147450"/>
              </a:xfrm>
              <a:custGeom>
                <a:avLst/>
                <a:gdLst/>
                <a:ahLst/>
                <a:cxnLst/>
                <a:rect l="l" t="t" r="r" b="b"/>
                <a:pathLst>
                  <a:path w="56263" h="45898" extrusionOk="0">
                    <a:moveTo>
                      <a:pt x="2973" y="1"/>
                    </a:moveTo>
                    <a:cubicBezTo>
                      <a:pt x="211" y="1"/>
                      <a:pt x="1" y="3400"/>
                      <a:pt x="1128" y="5654"/>
                    </a:cubicBezTo>
                    <a:cubicBezTo>
                      <a:pt x="7602" y="18754"/>
                      <a:pt x="17237" y="31885"/>
                      <a:pt x="19791" y="34317"/>
                    </a:cubicBezTo>
                    <a:cubicBezTo>
                      <a:pt x="26721" y="40974"/>
                      <a:pt x="45201" y="45746"/>
                      <a:pt x="50642" y="45898"/>
                    </a:cubicBezTo>
                    <a:cubicBezTo>
                      <a:pt x="50647" y="45898"/>
                      <a:pt x="50652" y="45898"/>
                      <a:pt x="50656" y="45898"/>
                    </a:cubicBezTo>
                    <a:cubicBezTo>
                      <a:pt x="53026" y="45898"/>
                      <a:pt x="56262" y="30332"/>
                      <a:pt x="54533" y="28511"/>
                    </a:cubicBezTo>
                    <a:cubicBezTo>
                      <a:pt x="52770" y="26688"/>
                      <a:pt x="29973" y="21733"/>
                      <a:pt x="28757" y="20791"/>
                    </a:cubicBezTo>
                    <a:cubicBezTo>
                      <a:pt x="27906" y="20122"/>
                      <a:pt x="17025" y="9788"/>
                      <a:pt x="9821" y="3648"/>
                    </a:cubicBezTo>
                    <a:cubicBezTo>
                      <a:pt x="6677" y="982"/>
                      <a:pt x="4457" y="1"/>
                      <a:pt x="2973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9"/>
              <p:cNvSpPr/>
              <p:nvPr/>
            </p:nvSpPr>
            <p:spPr>
              <a:xfrm>
                <a:off x="4984338" y="2617075"/>
                <a:ext cx="1241100" cy="1138425"/>
              </a:xfrm>
              <a:custGeom>
                <a:avLst/>
                <a:gdLst/>
                <a:ahLst/>
                <a:cxnLst/>
                <a:rect l="l" t="t" r="r" b="b"/>
                <a:pathLst>
                  <a:path w="49644" h="45537" extrusionOk="0">
                    <a:moveTo>
                      <a:pt x="2589" y="0"/>
                    </a:moveTo>
                    <a:cubicBezTo>
                      <a:pt x="46" y="0"/>
                      <a:pt x="0" y="3198"/>
                      <a:pt x="1314" y="6874"/>
                    </a:cubicBezTo>
                    <a:cubicBezTo>
                      <a:pt x="3411" y="12740"/>
                      <a:pt x="14111" y="30522"/>
                      <a:pt x="19278" y="35506"/>
                    </a:cubicBezTo>
                    <a:cubicBezTo>
                      <a:pt x="24445" y="40461"/>
                      <a:pt x="43746" y="45537"/>
                      <a:pt x="43746" y="45537"/>
                    </a:cubicBezTo>
                    <a:lnTo>
                      <a:pt x="49643" y="26935"/>
                    </a:lnTo>
                    <a:cubicBezTo>
                      <a:pt x="49643" y="26935"/>
                      <a:pt x="30889" y="21889"/>
                      <a:pt x="29217" y="20643"/>
                    </a:cubicBezTo>
                    <a:cubicBezTo>
                      <a:pt x="27546" y="19366"/>
                      <a:pt x="19521" y="11585"/>
                      <a:pt x="10038" y="3986"/>
                    </a:cubicBezTo>
                    <a:cubicBezTo>
                      <a:pt x="6507" y="1137"/>
                      <a:pt x="4104" y="0"/>
                      <a:pt x="258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9"/>
              <p:cNvSpPr/>
              <p:nvPr/>
            </p:nvSpPr>
            <p:spPr>
              <a:xfrm>
                <a:off x="6073438" y="3281800"/>
                <a:ext cx="570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1901" extrusionOk="0">
                    <a:moveTo>
                      <a:pt x="1030" y="1"/>
                    </a:moveTo>
                    <a:cubicBezTo>
                      <a:pt x="982" y="1"/>
                      <a:pt x="932" y="4"/>
                      <a:pt x="882" y="11"/>
                    </a:cubicBezTo>
                    <a:cubicBezTo>
                      <a:pt x="365" y="103"/>
                      <a:pt x="0" y="589"/>
                      <a:pt x="91" y="1106"/>
                    </a:cubicBezTo>
                    <a:cubicBezTo>
                      <a:pt x="165" y="1604"/>
                      <a:pt x="597" y="1900"/>
                      <a:pt x="1034" y="1900"/>
                    </a:cubicBezTo>
                    <a:cubicBezTo>
                      <a:pt x="1317" y="1900"/>
                      <a:pt x="1602" y="1776"/>
                      <a:pt x="1793" y="1501"/>
                    </a:cubicBezTo>
                    <a:cubicBezTo>
                      <a:pt x="2280" y="872"/>
                      <a:pt x="1797" y="1"/>
                      <a:pt x="10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9"/>
              <p:cNvSpPr/>
              <p:nvPr/>
            </p:nvSpPr>
            <p:spPr>
              <a:xfrm>
                <a:off x="5955638" y="3247625"/>
                <a:ext cx="5625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907" extrusionOk="0">
                    <a:moveTo>
                      <a:pt x="1026" y="0"/>
                    </a:moveTo>
                    <a:cubicBezTo>
                      <a:pt x="979" y="0"/>
                      <a:pt x="931" y="3"/>
                      <a:pt x="882" y="11"/>
                    </a:cubicBezTo>
                    <a:cubicBezTo>
                      <a:pt x="335" y="102"/>
                      <a:pt x="1" y="588"/>
                      <a:pt x="62" y="1105"/>
                    </a:cubicBezTo>
                    <a:cubicBezTo>
                      <a:pt x="136" y="1609"/>
                      <a:pt x="577" y="1906"/>
                      <a:pt x="1020" y="1906"/>
                    </a:cubicBezTo>
                    <a:cubicBezTo>
                      <a:pt x="1298" y="1906"/>
                      <a:pt x="1576" y="1789"/>
                      <a:pt x="1764" y="1530"/>
                    </a:cubicBezTo>
                    <a:cubicBezTo>
                      <a:pt x="2250" y="873"/>
                      <a:pt x="1768" y="0"/>
                      <a:pt x="102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4984363" y="2617100"/>
                <a:ext cx="737250" cy="1023675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40947" extrusionOk="0">
                    <a:moveTo>
                      <a:pt x="2596" y="0"/>
                    </a:moveTo>
                    <a:cubicBezTo>
                      <a:pt x="35" y="0"/>
                      <a:pt x="0" y="3173"/>
                      <a:pt x="1313" y="6873"/>
                    </a:cubicBezTo>
                    <a:cubicBezTo>
                      <a:pt x="3410" y="12739"/>
                      <a:pt x="14110" y="30551"/>
                      <a:pt x="19277" y="35505"/>
                    </a:cubicBezTo>
                    <a:cubicBezTo>
                      <a:pt x="21253" y="37390"/>
                      <a:pt x="25265" y="39305"/>
                      <a:pt x="29490" y="40946"/>
                    </a:cubicBezTo>
                    <a:lnTo>
                      <a:pt x="2742" y="3"/>
                    </a:lnTo>
                    <a:cubicBezTo>
                      <a:pt x="2692" y="1"/>
                      <a:pt x="2643" y="0"/>
                      <a:pt x="2596" y="0"/>
                    </a:cubicBez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9"/>
              <p:cNvSpPr/>
              <p:nvPr/>
            </p:nvSpPr>
            <p:spPr>
              <a:xfrm>
                <a:off x="4236763" y="2573575"/>
                <a:ext cx="1233325" cy="1479050"/>
              </a:xfrm>
              <a:custGeom>
                <a:avLst/>
                <a:gdLst/>
                <a:ahLst/>
                <a:cxnLst/>
                <a:rect l="l" t="t" r="r" b="b"/>
                <a:pathLst>
                  <a:path w="49333" h="59162" extrusionOk="0">
                    <a:moveTo>
                      <a:pt x="29375" y="0"/>
                    </a:moveTo>
                    <a:cubicBezTo>
                      <a:pt x="28669" y="0"/>
                      <a:pt x="27952" y="46"/>
                      <a:pt x="27266" y="133"/>
                    </a:cubicBezTo>
                    <a:cubicBezTo>
                      <a:pt x="26506" y="225"/>
                      <a:pt x="25776" y="377"/>
                      <a:pt x="25047" y="589"/>
                    </a:cubicBezTo>
                    <a:lnTo>
                      <a:pt x="24986" y="589"/>
                    </a:lnTo>
                    <a:cubicBezTo>
                      <a:pt x="24408" y="772"/>
                      <a:pt x="23831" y="1045"/>
                      <a:pt x="23345" y="1410"/>
                    </a:cubicBezTo>
                    <a:cubicBezTo>
                      <a:pt x="15381" y="7763"/>
                      <a:pt x="1" y="58706"/>
                      <a:pt x="365" y="59162"/>
                    </a:cubicBezTo>
                    <a:lnTo>
                      <a:pt x="49120" y="59162"/>
                    </a:lnTo>
                    <a:cubicBezTo>
                      <a:pt x="49333" y="57368"/>
                      <a:pt x="39302" y="7702"/>
                      <a:pt x="34500" y="1471"/>
                    </a:cubicBezTo>
                    <a:cubicBezTo>
                      <a:pt x="33738" y="455"/>
                      <a:pt x="31608" y="0"/>
                      <a:pt x="2937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9"/>
              <p:cNvSpPr/>
              <p:nvPr/>
            </p:nvSpPr>
            <p:spPr>
              <a:xfrm>
                <a:off x="5000463" y="2790425"/>
                <a:ext cx="118575" cy="1542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6171" extrusionOk="0">
                    <a:moveTo>
                      <a:pt x="2067" y="1"/>
                    </a:moveTo>
                    <a:lnTo>
                      <a:pt x="0" y="4043"/>
                    </a:lnTo>
                    <a:lnTo>
                      <a:pt x="1459" y="6171"/>
                    </a:lnTo>
                    <a:lnTo>
                      <a:pt x="4104" y="5836"/>
                    </a:lnTo>
                    <a:lnTo>
                      <a:pt x="4742" y="2919"/>
                    </a:lnTo>
                    <a:lnTo>
                      <a:pt x="20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>
                <a:off x="5005013" y="2936325"/>
                <a:ext cx="211275" cy="99625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39850" extrusionOk="0">
                    <a:moveTo>
                      <a:pt x="3922" y="0"/>
                    </a:moveTo>
                    <a:lnTo>
                      <a:pt x="1277" y="335"/>
                    </a:lnTo>
                    <a:lnTo>
                      <a:pt x="1" y="30031"/>
                    </a:lnTo>
                    <a:lnTo>
                      <a:pt x="5563" y="39849"/>
                    </a:lnTo>
                    <a:lnTo>
                      <a:pt x="8451" y="28785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>
                <a:off x="4846213" y="2341275"/>
                <a:ext cx="291050" cy="435500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7420" extrusionOk="0">
                    <a:moveTo>
                      <a:pt x="1336" y="0"/>
                    </a:moveTo>
                    <a:cubicBezTo>
                      <a:pt x="1262" y="0"/>
                      <a:pt x="1216" y="27"/>
                      <a:pt x="1216" y="94"/>
                    </a:cubicBezTo>
                    <a:cubicBezTo>
                      <a:pt x="1155" y="1766"/>
                      <a:pt x="973" y="3589"/>
                      <a:pt x="760" y="5231"/>
                    </a:cubicBezTo>
                    <a:cubicBezTo>
                      <a:pt x="395" y="7906"/>
                      <a:pt x="0" y="10094"/>
                      <a:pt x="122" y="10307"/>
                    </a:cubicBezTo>
                    <a:cubicBezTo>
                      <a:pt x="1672" y="13407"/>
                      <a:pt x="6778" y="17389"/>
                      <a:pt x="7538" y="17419"/>
                    </a:cubicBezTo>
                    <a:cubicBezTo>
                      <a:pt x="7545" y="17420"/>
                      <a:pt x="7551" y="17420"/>
                      <a:pt x="7558" y="17420"/>
                    </a:cubicBezTo>
                    <a:cubicBezTo>
                      <a:pt x="8833" y="17420"/>
                      <a:pt x="10638" y="11516"/>
                      <a:pt x="10456" y="10216"/>
                    </a:cubicBezTo>
                    <a:cubicBezTo>
                      <a:pt x="10456" y="10155"/>
                      <a:pt x="10456" y="10124"/>
                      <a:pt x="10456" y="10094"/>
                    </a:cubicBezTo>
                    <a:cubicBezTo>
                      <a:pt x="10395" y="9851"/>
                      <a:pt x="10395" y="9638"/>
                      <a:pt x="10395" y="9395"/>
                    </a:cubicBezTo>
                    <a:cubicBezTo>
                      <a:pt x="10487" y="6477"/>
                      <a:pt x="11642" y="3012"/>
                      <a:pt x="11642" y="3012"/>
                    </a:cubicBezTo>
                    <a:lnTo>
                      <a:pt x="4529" y="1036"/>
                    </a:lnTo>
                    <a:lnTo>
                      <a:pt x="2371" y="428"/>
                    </a:lnTo>
                    <a:cubicBezTo>
                      <a:pt x="2371" y="428"/>
                      <a:pt x="1632" y="0"/>
                      <a:pt x="133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9"/>
              <p:cNvSpPr/>
              <p:nvPr/>
            </p:nvSpPr>
            <p:spPr>
              <a:xfrm>
                <a:off x="4889513" y="2361100"/>
                <a:ext cx="247000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9880" h="9436" extrusionOk="0">
                    <a:moveTo>
                      <a:pt x="1" y="0"/>
                    </a:moveTo>
                    <a:cubicBezTo>
                      <a:pt x="1" y="0"/>
                      <a:pt x="578" y="9028"/>
                      <a:pt x="7630" y="9423"/>
                    </a:cubicBezTo>
                    <a:cubicBezTo>
                      <a:pt x="7737" y="9432"/>
                      <a:pt x="7844" y="9435"/>
                      <a:pt x="7950" y="9435"/>
                    </a:cubicBezTo>
                    <a:cubicBezTo>
                      <a:pt x="8208" y="9435"/>
                      <a:pt x="8466" y="9414"/>
                      <a:pt x="8724" y="9392"/>
                    </a:cubicBezTo>
                    <a:cubicBezTo>
                      <a:pt x="8724" y="9362"/>
                      <a:pt x="8724" y="9331"/>
                      <a:pt x="8724" y="9301"/>
                    </a:cubicBezTo>
                    <a:cubicBezTo>
                      <a:pt x="8663" y="9058"/>
                      <a:pt x="8663" y="8815"/>
                      <a:pt x="8663" y="8602"/>
                    </a:cubicBezTo>
                    <a:cubicBezTo>
                      <a:pt x="8755" y="5684"/>
                      <a:pt x="9879" y="2219"/>
                      <a:pt x="9879" y="2219"/>
                    </a:cubicBezTo>
                    <a:lnTo>
                      <a:pt x="2767" y="2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9"/>
              <p:cNvSpPr/>
              <p:nvPr/>
            </p:nvSpPr>
            <p:spPr>
              <a:xfrm>
                <a:off x="4973863" y="2525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9"/>
              <p:cNvSpPr/>
              <p:nvPr/>
            </p:nvSpPr>
            <p:spPr>
              <a:xfrm>
                <a:off x="4808963" y="1881825"/>
                <a:ext cx="517525" cy="637750"/>
              </a:xfrm>
              <a:custGeom>
                <a:avLst/>
                <a:gdLst/>
                <a:ahLst/>
                <a:cxnLst/>
                <a:rect l="l" t="t" r="r" b="b"/>
                <a:pathLst>
                  <a:path w="20701" h="25510" extrusionOk="0">
                    <a:moveTo>
                      <a:pt x="10001" y="1"/>
                    </a:moveTo>
                    <a:cubicBezTo>
                      <a:pt x="6178" y="1"/>
                      <a:pt x="2166" y="2336"/>
                      <a:pt x="1065" y="6192"/>
                    </a:cubicBezTo>
                    <a:cubicBezTo>
                      <a:pt x="1" y="9931"/>
                      <a:pt x="2159" y="20660"/>
                      <a:pt x="4864" y="23001"/>
                    </a:cubicBezTo>
                    <a:cubicBezTo>
                      <a:pt x="6706" y="24613"/>
                      <a:pt x="9087" y="25509"/>
                      <a:pt x="11387" y="25509"/>
                    </a:cubicBezTo>
                    <a:cubicBezTo>
                      <a:pt x="13943" y="25509"/>
                      <a:pt x="16400" y="24401"/>
                      <a:pt x="17904" y="21937"/>
                    </a:cubicBezTo>
                    <a:cubicBezTo>
                      <a:pt x="20700" y="17408"/>
                      <a:pt x="17630" y="3487"/>
                      <a:pt x="14621" y="1390"/>
                    </a:cubicBezTo>
                    <a:cubicBezTo>
                      <a:pt x="13286" y="441"/>
                      <a:pt x="11661" y="1"/>
                      <a:pt x="10001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9"/>
              <p:cNvSpPr/>
              <p:nvPr/>
            </p:nvSpPr>
            <p:spPr>
              <a:xfrm>
                <a:off x="5089363" y="2192250"/>
                <a:ext cx="205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074" extrusionOk="0">
                    <a:moveTo>
                      <a:pt x="453" y="0"/>
                    </a:moveTo>
                    <a:cubicBezTo>
                      <a:pt x="441" y="0"/>
                      <a:pt x="396" y="71"/>
                      <a:pt x="396" y="97"/>
                    </a:cubicBezTo>
                    <a:cubicBezTo>
                      <a:pt x="578" y="797"/>
                      <a:pt x="639" y="1648"/>
                      <a:pt x="31" y="2012"/>
                    </a:cubicBezTo>
                    <a:cubicBezTo>
                      <a:pt x="1" y="2012"/>
                      <a:pt x="31" y="2073"/>
                      <a:pt x="31" y="2073"/>
                    </a:cubicBezTo>
                    <a:cubicBezTo>
                      <a:pt x="821" y="1800"/>
                      <a:pt x="730" y="675"/>
                      <a:pt x="457" y="6"/>
                    </a:cubicBezTo>
                    <a:cubicBezTo>
                      <a:pt x="457" y="2"/>
                      <a:pt x="455" y="0"/>
                      <a:pt x="4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9"/>
              <p:cNvSpPr/>
              <p:nvPr/>
            </p:nvSpPr>
            <p:spPr>
              <a:xfrm>
                <a:off x="5052113" y="2177075"/>
                <a:ext cx="624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351" extrusionOk="0">
                    <a:moveTo>
                      <a:pt x="1229" y="1"/>
                    </a:moveTo>
                    <a:cubicBezTo>
                      <a:pt x="1205" y="1"/>
                      <a:pt x="1181" y="2"/>
                      <a:pt x="1156" y="5"/>
                    </a:cubicBezTo>
                    <a:cubicBezTo>
                      <a:pt x="1" y="124"/>
                      <a:pt x="318" y="2350"/>
                      <a:pt x="1348" y="2350"/>
                    </a:cubicBezTo>
                    <a:cubicBezTo>
                      <a:pt x="1375" y="2350"/>
                      <a:pt x="1402" y="2349"/>
                      <a:pt x="1430" y="2346"/>
                    </a:cubicBezTo>
                    <a:cubicBezTo>
                      <a:pt x="2496" y="2227"/>
                      <a:pt x="2148" y="1"/>
                      <a:pt x="12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9"/>
              <p:cNvSpPr/>
              <p:nvPr/>
            </p:nvSpPr>
            <p:spPr>
              <a:xfrm>
                <a:off x="5205638" y="2178500"/>
                <a:ext cx="28900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804" extrusionOk="0">
                    <a:moveTo>
                      <a:pt x="36" y="1"/>
                    </a:moveTo>
                    <a:cubicBezTo>
                      <a:pt x="33" y="1"/>
                      <a:pt x="31" y="3"/>
                      <a:pt x="31" y="9"/>
                    </a:cubicBezTo>
                    <a:cubicBezTo>
                      <a:pt x="1" y="729"/>
                      <a:pt x="296" y="1803"/>
                      <a:pt x="1092" y="1803"/>
                    </a:cubicBezTo>
                    <a:cubicBezTo>
                      <a:pt x="1103" y="1803"/>
                      <a:pt x="1114" y="1803"/>
                      <a:pt x="1125" y="1802"/>
                    </a:cubicBezTo>
                    <a:cubicBezTo>
                      <a:pt x="1155" y="1802"/>
                      <a:pt x="1125" y="1772"/>
                      <a:pt x="1125" y="1772"/>
                    </a:cubicBezTo>
                    <a:cubicBezTo>
                      <a:pt x="426" y="1620"/>
                      <a:pt x="183" y="799"/>
                      <a:pt x="91" y="70"/>
                    </a:cubicBezTo>
                    <a:cubicBezTo>
                      <a:pt x="91" y="45"/>
                      <a:pt x="52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9"/>
              <p:cNvSpPr/>
              <p:nvPr/>
            </p:nvSpPr>
            <p:spPr>
              <a:xfrm>
                <a:off x="5196938" y="2156875"/>
                <a:ext cx="6197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351" extrusionOk="0">
                    <a:moveTo>
                      <a:pt x="1106" y="1"/>
                    </a:moveTo>
                    <a:cubicBezTo>
                      <a:pt x="1048" y="1"/>
                      <a:pt x="988" y="8"/>
                      <a:pt x="926" y="23"/>
                    </a:cubicBezTo>
                    <a:cubicBezTo>
                      <a:pt x="1" y="225"/>
                      <a:pt x="340" y="2351"/>
                      <a:pt x="1316" y="2351"/>
                    </a:cubicBezTo>
                    <a:cubicBezTo>
                      <a:pt x="1367" y="2351"/>
                      <a:pt x="1419" y="2345"/>
                      <a:pt x="1473" y="2333"/>
                    </a:cubicBezTo>
                    <a:cubicBezTo>
                      <a:pt x="2478" y="2103"/>
                      <a:pt x="2099" y="1"/>
                      <a:pt x="11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>
                <a:off x="5032238" y="2107600"/>
                <a:ext cx="6475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886" extrusionOk="0">
                    <a:moveTo>
                      <a:pt x="1763" y="0"/>
                    </a:moveTo>
                    <a:cubicBezTo>
                      <a:pt x="1519" y="0"/>
                      <a:pt x="1275" y="77"/>
                      <a:pt x="1070" y="231"/>
                    </a:cubicBezTo>
                    <a:cubicBezTo>
                      <a:pt x="644" y="413"/>
                      <a:pt x="310" y="748"/>
                      <a:pt x="128" y="1173"/>
                    </a:cubicBezTo>
                    <a:cubicBezTo>
                      <a:pt x="0" y="1529"/>
                      <a:pt x="299" y="1885"/>
                      <a:pt x="649" y="1885"/>
                    </a:cubicBezTo>
                    <a:cubicBezTo>
                      <a:pt x="717" y="1885"/>
                      <a:pt x="788" y="1872"/>
                      <a:pt x="857" y="1842"/>
                    </a:cubicBezTo>
                    <a:cubicBezTo>
                      <a:pt x="1131" y="1690"/>
                      <a:pt x="1435" y="1538"/>
                      <a:pt x="1708" y="1386"/>
                    </a:cubicBezTo>
                    <a:cubicBezTo>
                      <a:pt x="2043" y="1265"/>
                      <a:pt x="2316" y="1021"/>
                      <a:pt x="2498" y="748"/>
                    </a:cubicBezTo>
                    <a:cubicBezTo>
                      <a:pt x="2590" y="535"/>
                      <a:pt x="2498" y="292"/>
                      <a:pt x="2316" y="140"/>
                    </a:cubicBezTo>
                    <a:cubicBezTo>
                      <a:pt x="2143" y="47"/>
                      <a:pt x="1953" y="0"/>
                      <a:pt x="17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9"/>
              <p:cNvSpPr/>
              <p:nvPr/>
            </p:nvSpPr>
            <p:spPr>
              <a:xfrm>
                <a:off x="5184363" y="2088400"/>
                <a:ext cx="70675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425" extrusionOk="0">
                    <a:moveTo>
                      <a:pt x="1063" y="1"/>
                    </a:moveTo>
                    <a:cubicBezTo>
                      <a:pt x="714" y="1"/>
                      <a:pt x="368" y="156"/>
                      <a:pt x="122" y="452"/>
                    </a:cubicBezTo>
                    <a:cubicBezTo>
                      <a:pt x="0" y="634"/>
                      <a:pt x="31" y="878"/>
                      <a:pt x="183" y="1060"/>
                    </a:cubicBezTo>
                    <a:cubicBezTo>
                      <a:pt x="455" y="1223"/>
                      <a:pt x="752" y="1338"/>
                      <a:pt x="1052" y="1338"/>
                    </a:cubicBezTo>
                    <a:cubicBezTo>
                      <a:pt x="1086" y="1338"/>
                      <a:pt x="1121" y="1337"/>
                      <a:pt x="1155" y="1333"/>
                    </a:cubicBezTo>
                    <a:cubicBezTo>
                      <a:pt x="1490" y="1364"/>
                      <a:pt x="1793" y="1425"/>
                      <a:pt x="2128" y="1425"/>
                    </a:cubicBezTo>
                    <a:cubicBezTo>
                      <a:pt x="2614" y="1425"/>
                      <a:pt x="2827" y="878"/>
                      <a:pt x="2523" y="543"/>
                    </a:cubicBezTo>
                    <a:cubicBezTo>
                      <a:pt x="2189" y="209"/>
                      <a:pt x="1763" y="26"/>
                      <a:pt x="1307" y="26"/>
                    </a:cubicBezTo>
                    <a:cubicBezTo>
                      <a:pt x="1226" y="9"/>
                      <a:pt x="1145" y="1"/>
                      <a:pt x="10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9"/>
              <p:cNvSpPr/>
              <p:nvPr/>
            </p:nvSpPr>
            <p:spPr>
              <a:xfrm>
                <a:off x="5108588" y="2363825"/>
                <a:ext cx="385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91" extrusionOk="0">
                    <a:moveTo>
                      <a:pt x="51" y="0"/>
                    </a:moveTo>
                    <a:cubicBezTo>
                      <a:pt x="25" y="0"/>
                      <a:pt x="0" y="22"/>
                      <a:pt x="22" y="43"/>
                    </a:cubicBezTo>
                    <a:cubicBezTo>
                      <a:pt x="113" y="347"/>
                      <a:pt x="356" y="560"/>
                      <a:pt x="691" y="590"/>
                    </a:cubicBezTo>
                    <a:cubicBezTo>
                      <a:pt x="1055" y="590"/>
                      <a:pt x="1390" y="377"/>
                      <a:pt x="1542" y="73"/>
                    </a:cubicBezTo>
                    <a:cubicBezTo>
                      <a:pt x="1542" y="52"/>
                      <a:pt x="1542" y="30"/>
                      <a:pt x="1531" y="30"/>
                    </a:cubicBezTo>
                    <a:cubicBezTo>
                      <a:pt x="1527" y="30"/>
                      <a:pt x="1520" y="34"/>
                      <a:pt x="1511" y="43"/>
                    </a:cubicBezTo>
                    <a:cubicBezTo>
                      <a:pt x="1268" y="195"/>
                      <a:pt x="1025" y="286"/>
                      <a:pt x="751" y="347"/>
                    </a:cubicBezTo>
                    <a:cubicBezTo>
                      <a:pt x="478" y="347"/>
                      <a:pt x="265" y="134"/>
                      <a:pt x="83" y="13"/>
                    </a:cubicBezTo>
                    <a:cubicBezTo>
                      <a:pt x="74" y="4"/>
                      <a:pt x="62" y="0"/>
                      <a:pt x="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9"/>
              <p:cNvSpPr/>
              <p:nvPr/>
            </p:nvSpPr>
            <p:spPr>
              <a:xfrm>
                <a:off x="5116713" y="2306375"/>
                <a:ext cx="631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802" extrusionOk="0">
                    <a:moveTo>
                      <a:pt x="183" y="1"/>
                    </a:moveTo>
                    <a:cubicBezTo>
                      <a:pt x="92" y="213"/>
                      <a:pt x="31" y="487"/>
                      <a:pt x="31" y="730"/>
                    </a:cubicBezTo>
                    <a:cubicBezTo>
                      <a:pt x="1" y="1186"/>
                      <a:pt x="92" y="1733"/>
                      <a:pt x="700" y="1794"/>
                    </a:cubicBezTo>
                    <a:cubicBezTo>
                      <a:pt x="746" y="1799"/>
                      <a:pt x="791" y="1802"/>
                      <a:pt x="837" y="1802"/>
                    </a:cubicBezTo>
                    <a:cubicBezTo>
                      <a:pt x="1064" y="1802"/>
                      <a:pt x="1288" y="1738"/>
                      <a:pt x="1490" y="1612"/>
                    </a:cubicBezTo>
                    <a:cubicBezTo>
                      <a:pt x="1916" y="1338"/>
                      <a:pt x="2281" y="973"/>
                      <a:pt x="2524" y="517"/>
                    </a:cubicBezTo>
                    <a:lnTo>
                      <a:pt x="2524" y="517"/>
                    </a:lnTo>
                    <a:cubicBezTo>
                      <a:pt x="2420" y="525"/>
                      <a:pt x="2317" y="529"/>
                      <a:pt x="2214" y="529"/>
                    </a:cubicBezTo>
                    <a:cubicBezTo>
                      <a:pt x="1498" y="529"/>
                      <a:pt x="794" y="346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9"/>
              <p:cNvSpPr/>
              <p:nvPr/>
            </p:nvSpPr>
            <p:spPr>
              <a:xfrm>
                <a:off x="5120163" y="2096625"/>
                <a:ext cx="105725" cy="231050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9242" extrusionOk="0">
                    <a:moveTo>
                      <a:pt x="2011" y="0"/>
                    </a:moveTo>
                    <a:cubicBezTo>
                      <a:pt x="1968" y="0"/>
                      <a:pt x="1930" y="34"/>
                      <a:pt x="1930" y="93"/>
                    </a:cubicBezTo>
                    <a:cubicBezTo>
                      <a:pt x="2355" y="2403"/>
                      <a:pt x="3176" y="4652"/>
                      <a:pt x="3632" y="6992"/>
                    </a:cubicBezTo>
                    <a:cubicBezTo>
                      <a:pt x="3237" y="6871"/>
                      <a:pt x="2811" y="6810"/>
                      <a:pt x="2386" y="6810"/>
                    </a:cubicBezTo>
                    <a:cubicBezTo>
                      <a:pt x="2325" y="6840"/>
                      <a:pt x="2781" y="8421"/>
                      <a:pt x="2811" y="8695"/>
                    </a:cubicBezTo>
                    <a:lnTo>
                      <a:pt x="2811" y="8725"/>
                    </a:lnTo>
                    <a:cubicBezTo>
                      <a:pt x="2514" y="8802"/>
                      <a:pt x="2238" y="8839"/>
                      <a:pt x="1967" y="8839"/>
                    </a:cubicBezTo>
                    <a:cubicBezTo>
                      <a:pt x="1379" y="8839"/>
                      <a:pt x="814" y="8663"/>
                      <a:pt x="106" y="8330"/>
                    </a:cubicBezTo>
                    <a:cubicBezTo>
                      <a:pt x="90" y="8322"/>
                      <a:pt x="74" y="8318"/>
                      <a:pt x="60" y="8318"/>
                    </a:cubicBezTo>
                    <a:cubicBezTo>
                      <a:pt x="21" y="8318"/>
                      <a:pt x="1" y="8346"/>
                      <a:pt x="45" y="8391"/>
                    </a:cubicBezTo>
                    <a:cubicBezTo>
                      <a:pt x="501" y="8907"/>
                      <a:pt x="1170" y="9211"/>
                      <a:pt x="1869" y="9242"/>
                    </a:cubicBezTo>
                    <a:cubicBezTo>
                      <a:pt x="2173" y="9242"/>
                      <a:pt x="2477" y="9211"/>
                      <a:pt x="2781" y="9120"/>
                    </a:cubicBezTo>
                    <a:cubicBezTo>
                      <a:pt x="2842" y="9120"/>
                      <a:pt x="2872" y="9090"/>
                      <a:pt x="2933" y="9090"/>
                    </a:cubicBezTo>
                    <a:cubicBezTo>
                      <a:pt x="2994" y="9090"/>
                      <a:pt x="3024" y="9059"/>
                      <a:pt x="3085" y="9029"/>
                    </a:cubicBezTo>
                    <a:cubicBezTo>
                      <a:pt x="3176" y="8998"/>
                      <a:pt x="3206" y="8938"/>
                      <a:pt x="3206" y="8846"/>
                    </a:cubicBezTo>
                    <a:cubicBezTo>
                      <a:pt x="3206" y="8816"/>
                      <a:pt x="3206" y="8786"/>
                      <a:pt x="3206" y="8786"/>
                    </a:cubicBezTo>
                    <a:lnTo>
                      <a:pt x="3206" y="8695"/>
                    </a:lnTo>
                    <a:cubicBezTo>
                      <a:pt x="3115" y="8147"/>
                      <a:pt x="2933" y="7296"/>
                      <a:pt x="2933" y="7296"/>
                    </a:cubicBezTo>
                    <a:lnTo>
                      <a:pt x="2933" y="7296"/>
                    </a:lnTo>
                    <a:cubicBezTo>
                      <a:pt x="3078" y="7358"/>
                      <a:pt x="3646" y="7519"/>
                      <a:pt x="3975" y="7519"/>
                    </a:cubicBezTo>
                    <a:cubicBezTo>
                      <a:pt x="4128" y="7519"/>
                      <a:pt x="4229" y="7484"/>
                      <a:pt x="4210" y="7388"/>
                    </a:cubicBezTo>
                    <a:cubicBezTo>
                      <a:pt x="3693" y="4986"/>
                      <a:pt x="3085" y="2311"/>
                      <a:pt x="2082" y="32"/>
                    </a:cubicBezTo>
                    <a:cubicBezTo>
                      <a:pt x="2060" y="10"/>
                      <a:pt x="2035" y="0"/>
                      <a:pt x="20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>
                <a:off x="4751413" y="1827450"/>
                <a:ext cx="555300" cy="418300"/>
              </a:xfrm>
              <a:custGeom>
                <a:avLst/>
                <a:gdLst/>
                <a:ahLst/>
                <a:cxnLst/>
                <a:rect l="l" t="t" r="r" b="b"/>
                <a:pathLst>
                  <a:path w="22212" h="16732" extrusionOk="0">
                    <a:moveTo>
                      <a:pt x="17244" y="1"/>
                    </a:moveTo>
                    <a:cubicBezTo>
                      <a:pt x="16702" y="1"/>
                      <a:pt x="16285" y="1224"/>
                      <a:pt x="16285" y="1224"/>
                    </a:cubicBezTo>
                    <a:cubicBezTo>
                      <a:pt x="16285" y="1224"/>
                      <a:pt x="14108" y="834"/>
                      <a:pt x="11485" y="834"/>
                    </a:cubicBezTo>
                    <a:cubicBezTo>
                      <a:pt x="10376" y="834"/>
                      <a:pt x="9186" y="904"/>
                      <a:pt x="8047" y="1103"/>
                    </a:cubicBezTo>
                    <a:cubicBezTo>
                      <a:pt x="4218" y="1771"/>
                      <a:pt x="2911" y="5935"/>
                      <a:pt x="2911" y="5935"/>
                    </a:cubicBezTo>
                    <a:cubicBezTo>
                      <a:pt x="2911" y="5935"/>
                      <a:pt x="904" y="6665"/>
                      <a:pt x="449" y="8215"/>
                    </a:cubicBezTo>
                    <a:cubicBezTo>
                      <a:pt x="0" y="9740"/>
                      <a:pt x="2903" y="16732"/>
                      <a:pt x="4532" y="16732"/>
                    </a:cubicBezTo>
                    <a:cubicBezTo>
                      <a:pt x="4559" y="16732"/>
                      <a:pt x="4586" y="16730"/>
                      <a:pt x="4613" y="16726"/>
                    </a:cubicBezTo>
                    <a:cubicBezTo>
                      <a:pt x="7166" y="16331"/>
                      <a:pt x="6984" y="11619"/>
                      <a:pt x="6984" y="11619"/>
                    </a:cubicBezTo>
                    <a:cubicBezTo>
                      <a:pt x="6984" y="11619"/>
                      <a:pt x="11269" y="10252"/>
                      <a:pt x="11452" y="6847"/>
                    </a:cubicBezTo>
                    <a:cubicBezTo>
                      <a:pt x="11452" y="6847"/>
                      <a:pt x="13763" y="7895"/>
                      <a:pt x="16214" y="7895"/>
                    </a:cubicBezTo>
                    <a:cubicBezTo>
                      <a:pt x="17205" y="7895"/>
                      <a:pt x="18219" y="7724"/>
                      <a:pt x="19111" y="7242"/>
                    </a:cubicBezTo>
                    <a:cubicBezTo>
                      <a:pt x="22212" y="5571"/>
                      <a:pt x="20996" y="1954"/>
                      <a:pt x="20510" y="1224"/>
                    </a:cubicBezTo>
                    <a:cubicBezTo>
                      <a:pt x="20423" y="1089"/>
                      <a:pt x="20302" y="1034"/>
                      <a:pt x="20160" y="1034"/>
                    </a:cubicBezTo>
                    <a:cubicBezTo>
                      <a:pt x="19503" y="1034"/>
                      <a:pt x="18412" y="2227"/>
                      <a:pt x="18412" y="2227"/>
                    </a:cubicBezTo>
                    <a:cubicBezTo>
                      <a:pt x="18412" y="2227"/>
                      <a:pt x="17896" y="160"/>
                      <a:pt x="17318" y="8"/>
                    </a:cubicBezTo>
                    <a:cubicBezTo>
                      <a:pt x="17293" y="3"/>
                      <a:pt x="17268" y="1"/>
                      <a:pt x="172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>
                <a:off x="4897863" y="1972975"/>
                <a:ext cx="14750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6224" extrusionOk="0">
                    <a:moveTo>
                      <a:pt x="5563" y="1"/>
                    </a:moveTo>
                    <a:cubicBezTo>
                      <a:pt x="5548" y="1"/>
                      <a:pt x="5533" y="8"/>
                      <a:pt x="5533" y="23"/>
                    </a:cubicBezTo>
                    <a:cubicBezTo>
                      <a:pt x="5503" y="3336"/>
                      <a:pt x="3588" y="5950"/>
                      <a:pt x="123" y="5981"/>
                    </a:cubicBezTo>
                    <a:cubicBezTo>
                      <a:pt x="31" y="5981"/>
                      <a:pt x="1" y="6133"/>
                      <a:pt x="123" y="6133"/>
                    </a:cubicBezTo>
                    <a:cubicBezTo>
                      <a:pt x="419" y="6195"/>
                      <a:pt x="706" y="6224"/>
                      <a:pt x="985" y="6224"/>
                    </a:cubicBezTo>
                    <a:cubicBezTo>
                      <a:pt x="3991" y="6224"/>
                      <a:pt x="5900" y="2805"/>
                      <a:pt x="5594" y="23"/>
                    </a:cubicBezTo>
                    <a:cubicBezTo>
                      <a:pt x="5594" y="8"/>
                      <a:pt x="5579" y="1"/>
                      <a:pt x="55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4739063" y="1973550"/>
                <a:ext cx="128825" cy="270125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10805" extrusionOk="0">
                    <a:moveTo>
                      <a:pt x="3465" y="0"/>
                    </a:moveTo>
                    <a:cubicBezTo>
                      <a:pt x="1307" y="851"/>
                      <a:pt x="0" y="2462"/>
                      <a:pt x="669" y="4864"/>
                    </a:cubicBezTo>
                    <a:cubicBezTo>
                      <a:pt x="1246" y="6991"/>
                      <a:pt x="2857" y="9940"/>
                      <a:pt x="4985" y="10791"/>
                    </a:cubicBezTo>
                    <a:cubicBezTo>
                      <a:pt x="5005" y="10801"/>
                      <a:pt x="5023" y="10805"/>
                      <a:pt x="5039" y="10805"/>
                    </a:cubicBezTo>
                    <a:cubicBezTo>
                      <a:pt x="5122" y="10805"/>
                      <a:pt x="5153" y="10690"/>
                      <a:pt x="5076" y="10639"/>
                    </a:cubicBezTo>
                    <a:cubicBezTo>
                      <a:pt x="3283" y="9788"/>
                      <a:pt x="1976" y="7538"/>
                      <a:pt x="1246" y="5775"/>
                    </a:cubicBezTo>
                    <a:cubicBezTo>
                      <a:pt x="760" y="4620"/>
                      <a:pt x="395" y="3283"/>
                      <a:pt x="1034" y="2098"/>
                    </a:cubicBezTo>
                    <a:cubicBezTo>
                      <a:pt x="1581" y="1155"/>
                      <a:pt x="2614" y="669"/>
                      <a:pt x="3496" y="61"/>
                    </a:cubicBezTo>
                    <a:cubicBezTo>
                      <a:pt x="3526" y="61"/>
                      <a:pt x="3496" y="0"/>
                      <a:pt x="3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9"/>
              <p:cNvSpPr/>
              <p:nvPr/>
            </p:nvSpPr>
            <p:spPr>
              <a:xfrm>
                <a:off x="5127838" y="1856450"/>
                <a:ext cx="178875" cy="167550"/>
              </a:xfrm>
              <a:custGeom>
                <a:avLst/>
                <a:gdLst/>
                <a:ahLst/>
                <a:cxnLst/>
                <a:rect l="l" t="t" r="r" b="b"/>
                <a:pathLst>
                  <a:path w="7155" h="6702" extrusionOk="0">
                    <a:moveTo>
                      <a:pt x="5398" y="1"/>
                    </a:moveTo>
                    <a:cubicBezTo>
                      <a:pt x="5342" y="1"/>
                      <a:pt x="5286" y="80"/>
                      <a:pt x="5331" y="125"/>
                    </a:cubicBezTo>
                    <a:cubicBezTo>
                      <a:pt x="6334" y="1736"/>
                      <a:pt x="7033" y="3742"/>
                      <a:pt x="5422" y="5262"/>
                    </a:cubicBezTo>
                    <a:cubicBezTo>
                      <a:pt x="4569" y="6055"/>
                      <a:pt x="3316" y="6460"/>
                      <a:pt x="2100" y="6460"/>
                    </a:cubicBezTo>
                    <a:cubicBezTo>
                      <a:pt x="1452" y="6460"/>
                      <a:pt x="815" y="6345"/>
                      <a:pt x="255" y="6113"/>
                    </a:cubicBezTo>
                    <a:cubicBezTo>
                      <a:pt x="236" y="6105"/>
                      <a:pt x="218" y="6102"/>
                      <a:pt x="201" y="6102"/>
                    </a:cubicBezTo>
                    <a:cubicBezTo>
                      <a:pt x="77" y="6102"/>
                      <a:pt x="0" y="6272"/>
                      <a:pt x="133" y="6326"/>
                    </a:cubicBezTo>
                    <a:cubicBezTo>
                      <a:pt x="726" y="6577"/>
                      <a:pt x="1415" y="6702"/>
                      <a:pt x="2117" y="6702"/>
                    </a:cubicBezTo>
                    <a:cubicBezTo>
                      <a:pt x="3542" y="6702"/>
                      <a:pt x="5023" y="6188"/>
                      <a:pt x="5878" y="5171"/>
                    </a:cubicBezTo>
                    <a:cubicBezTo>
                      <a:pt x="7155" y="3651"/>
                      <a:pt x="6729" y="1371"/>
                      <a:pt x="5453" y="34"/>
                    </a:cubicBezTo>
                    <a:cubicBezTo>
                      <a:pt x="5437" y="10"/>
                      <a:pt x="5417" y="1"/>
                      <a:pt x="53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4980538" y="2141225"/>
                <a:ext cx="190175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7607" h="6305" extrusionOk="0">
                    <a:moveTo>
                      <a:pt x="4105" y="434"/>
                    </a:moveTo>
                    <a:cubicBezTo>
                      <a:pt x="5485" y="434"/>
                      <a:pt x="6667" y="1478"/>
                      <a:pt x="6785" y="2868"/>
                    </a:cubicBezTo>
                    <a:cubicBezTo>
                      <a:pt x="6937" y="4297"/>
                      <a:pt x="5934" y="5604"/>
                      <a:pt x="4536" y="5847"/>
                    </a:cubicBezTo>
                    <a:cubicBezTo>
                      <a:pt x="4397" y="5867"/>
                      <a:pt x="4259" y="5877"/>
                      <a:pt x="4122" y="5877"/>
                    </a:cubicBezTo>
                    <a:cubicBezTo>
                      <a:pt x="2851" y="5877"/>
                      <a:pt x="1710" y="5012"/>
                      <a:pt x="1436" y="3749"/>
                    </a:cubicBezTo>
                    <a:cubicBezTo>
                      <a:pt x="1101" y="2351"/>
                      <a:pt x="1922" y="953"/>
                      <a:pt x="3320" y="527"/>
                    </a:cubicBezTo>
                    <a:cubicBezTo>
                      <a:pt x="3533" y="467"/>
                      <a:pt x="3746" y="436"/>
                      <a:pt x="3989" y="436"/>
                    </a:cubicBezTo>
                    <a:cubicBezTo>
                      <a:pt x="4028" y="435"/>
                      <a:pt x="4067" y="434"/>
                      <a:pt x="4105" y="434"/>
                    </a:cubicBezTo>
                    <a:close/>
                    <a:moveTo>
                      <a:pt x="4075" y="1"/>
                    </a:moveTo>
                    <a:cubicBezTo>
                      <a:pt x="3124" y="1"/>
                      <a:pt x="2167" y="422"/>
                      <a:pt x="1527" y="1318"/>
                    </a:cubicBezTo>
                    <a:cubicBezTo>
                      <a:pt x="0" y="3413"/>
                      <a:pt x="1540" y="6305"/>
                      <a:pt x="4084" y="6305"/>
                    </a:cubicBezTo>
                    <a:cubicBezTo>
                      <a:pt x="4123" y="6305"/>
                      <a:pt x="4162" y="6304"/>
                      <a:pt x="4202" y="6303"/>
                    </a:cubicBezTo>
                    <a:cubicBezTo>
                      <a:pt x="4475" y="6303"/>
                      <a:pt x="4718" y="6242"/>
                      <a:pt x="4962" y="6181"/>
                    </a:cubicBezTo>
                    <a:cubicBezTo>
                      <a:pt x="6633" y="5695"/>
                      <a:pt x="7606" y="3932"/>
                      <a:pt x="7120" y="2260"/>
                    </a:cubicBezTo>
                    <a:cubicBezTo>
                      <a:pt x="6680" y="799"/>
                      <a:pt x="5383" y="1"/>
                      <a:pt x="4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5195763" y="2113650"/>
                <a:ext cx="1261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6282" extrusionOk="0">
                    <a:moveTo>
                      <a:pt x="2189" y="415"/>
                    </a:moveTo>
                    <a:cubicBezTo>
                      <a:pt x="2675" y="415"/>
                      <a:pt x="3131" y="627"/>
                      <a:pt x="3465" y="992"/>
                    </a:cubicBezTo>
                    <a:cubicBezTo>
                      <a:pt x="3952" y="1478"/>
                      <a:pt x="4255" y="2117"/>
                      <a:pt x="4347" y="2816"/>
                    </a:cubicBezTo>
                    <a:cubicBezTo>
                      <a:pt x="4590" y="4305"/>
                      <a:pt x="3921" y="5643"/>
                      <a:pt x="2857" y="5825"/>
                    </a:cubicBezTo>
                    <a:cubicBezTo>
                      <a:pt x="2791" y="5835"/>
                      <a:pt x="2725" y="5839"/>
                      <a:pt x="2660" y="5839"/>
                    </a:cubicBezTo>
                    <a:cubicBezTo>
                      <a:pt x="1695" y="5839"/>
                      <a:pt x="775" y="4818"/>
                      <a:pt x="547" y="3424"/>
                    </a:cubicBezTo>
                    <a:cubicBezTo>
                      <a:pt x="426" y="2725"/>
                      <a:pt x="517" y="2026"/>
                      <a:pt x="821" y="1387"/>
                    </a:cubicBezTo>
                    <a:cubicBezTo>
                      <a:pt x="1064" y="901"/>
                      <a:pt x="1489" y="536"/>
                      <a:pt x="2037" y="415"/>
                    </a:cubicBezTo>
                    <a:close/>
                    <a:moveTo>
                      <a:pt x="2252" y="1"/>
                    </a:moveTo>
                    <a:cubicBezTo>
                      <a:pt x="2160" y="1"/>
                      <a:pt x="2068" y="7"/>
                      <a:pt x="1976" y="19"/>
                    </a:cubicBezTo>
                    <a:cubicBezTo>
                      <a:pt x="1307" y="141"/>
                      <a:pt x="730" y="597"/>
                      <a:pt x="456" y="1205"/>
                    </a:cubicBezTo>
                    <a:cubicBezTo>
                      <a:pt x="122" y="1934"/>
                      <a:pt x="0" y="2725"/>
                      <a:pt x="122" y="3485"/>
                    </a:cubicBezTo>
                    <a:cubicBezTo>
                      <a:pt x="392" y="5105"/>
                      <a:pt x="1492" y="6282"/>
                      <a:pt x="2690" y="6282"/>
                    </a:cubicBezTo>
                    <a:cubicBezTo>
                      <a:pt x="2705" y="6282"/>
                      <a:pt x="2720" y="6281"/>
                      <a:pt x="2736" y="6281"/>
                    </a:cubicBezTo>
                    <a:cubicBezTo>
                      <a:pt x="2796" y="6251"/>
                      <a:pt x="2888" y="6251"/>
                      <a:pt x="2948" y="6251"/>
                    </a:cubicBezTo>
                    <a:cubicBezTo>
                      <a:pt x="4225" y="6038"/>
                      <a:pt x="5046" y="4488"/>
                      <a:pt x="4772" y="2785"/>
                    </a:cubicBezTo>
                    <a:cubicBezTo>
                      <a:pt x="4651" y="1995"/>
                      <a:pt x="4316" y="1266"/>
                      <a:pt x="3769" y="688"/>
                    </a:cubicBezTo>
                    <a:cubicBezTo>
                      <a:pt x="3376" y="243"/>
                      <a:pt x="2825" y="1"/>
                      <a:pt x="225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>
                <a:off x="5149388" y="2181225"/>
                <a:ext cx="578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056" extrusionOk="0">
                    <a:moveTo>
                      <a:pt x="1496" y="0"/>
                    </a:moveTo>
                    <a:cubicBezTo>
                      <a:pt x="875" y="0"/>
                      <a:pt x="298" y="443"/>
                      <a:pt x="1" y="782"/>
                    </a:cubicBezTo>
                    <a:lnTo>
                      <a:pt x="335" y="1055"/>
                    </a:lnTo>
                    <a:cubicBezTo>
                      <a:pt x="335" y="1009"/>
                      <a:pt x="862" y="418"/>
                      <a:pt x="1476" y="418"/>
                    </a:cubicBezTo>
                    <a:cubicBezTo>
                      <a:pt x="1669" y="418"/>
                      <a:pt x="1871" y="477"/>
                      <a:pt x="2068" y="630"/>
                    </a:cubicBezTo>
                    <a:lnTo>
                      <a:pt x="2311" y="295"/>
                    </a:lnTo>
                    <a:cubicBezTo>
                      <a:pt x="2044" y="84"/>
                      <a:pt x="1766" y="0"/>
                      <a:pt x="149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4803638" y="2209100"/>
                <a:ext cx="20747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2889" extrusionOk="0">
                    <a:moveTo>
                      <a:pt x="8269" y="1"/>
                    </a:moveTo>
                    <a:cubicBezTo>
                      <a:pt x="8025" y="31"/>
                      <a:pt x="2402" y="335"/>
                      <a:pt x="1521" y="639"/>
                    </a:cubicBezTo>
                    <a:cubicBezTo>
                      <a:pt x="639" y="943"/>
                      <a:pt x="62" y="2585"/>
                      <a:pt x="1" y="2767"/>
                    </a:cubicBezTo>
                    <a:lnTo>
                      <a:pt x="396" y="2889"/>
                    </a:lnTo>
                    <a:cubicBezTo>
                      <a:pt x="548" y="2463"/>
                      <a:pt x="1004" y="1247"/>
                      <a:pt x="1642" y="1034"/>
                    </a:cubicBezTo>
                    <a:cubicBezTo>
                      <a:pt x="2311" y="822"/>
                      <a:pt x="6688" y="518"/>
                      <a:pt x="8299" y="426"/>
                    </a:cubicBezTo>
                    <a:lnTo>
                      <a:pt x="826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4766413" y="2192075"/>
                <a:ext cx="159600" cy="17007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6803" extrusionOk="0">
                    <a:moveTo>
                      <a:pt x="2146" y="0"/>
                    </a:moveTo>
                    <a:cubicBezTo>
                      <a:pt x="1936" y="0"/>
                      <a:pt x="1735" y="51"/>
                      <a:pt x="1551" y="165"/>
                    </a:cubicBezTo>
                    <a:cubicBezTo>
                      <a:pt x="1" y="1107"/>
                      <a:pt x="2007" y="6062"/>
                      <a:pt x="3891" y="6670"/>
                    </a:cubicBezTo>
                    <a:cubicBezTo>
                      <a:pt x="4121" y="6760"/>
                      <a:pt x="4357" y="6803"/>
                      <a:pt x="4588" y="6803"/>
                    </a:cubicBezTo>
                    <a:cubicBezTo>
                      <a:pt x="5369" y="6803"/>
                      <a:pt x="6102" y="6319"/>
                      <a:pt x="6384" y="5545"/>
                    </a:cubicBezTo>
                    <a:lnTo>
                      <a:pt x="5654" y="2627"/>
                    </a:lnTo>
                    <a:cubicBezTo>
                      <a:pt x="5654" y="2627"/>
                      <a:pt x="3660" y="0"/>
                      <a:pt x="214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>
                <a:off x="4819613" y="2231150"/>
                <a:ext cx="81800" cy="104975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4199" extrusionOk="0">
                    <a:moveTo>
                      <a:pt x="31" y="0"/>
                    </a:moveTo>
                    <a:cubicBezTo>
                      <a:pt x="0" y="0"/>
                      <a:pt x="0" y="61"/>
                      <a:pt x="31" y="61"/>
                    </a:cubicBezTo>
                    <a:cubicBezTo>
                      <a:pt x="1338" y="548"/>
                      <a:pt x="2067" y="1703"/>
                      <a:pt x="2614" y="2949"/>
                    </a:cubicBezTo>
                    <a:cubicBezTo>
                      <a:pt x="2351" y="2648"/>
                      <a:pt x="2053" y="2441"/>
                      <a:pt x="1714" y="2441"/>
                    </a:cubicBezTo>
                    <a:cubicBezTo>
                      <a:pt x="1504" y="2441"/>
                      <a:pt x="1277" y="2520"/>
                      <a:pt x="1034" y="2706"/>
                    </a:cubicBezTo>
                    <a:cubicBezTo>
                      <a:pt x="1003" y="2736"/>
                      <a:pt x="1034" y="2797"/>
                      <a:pt x="1064" y="2797"/>
                    </a:cubicBezTo>
                    <a:cubicBezTo>
                      <a:pt x="1204" y="2744"/>
                      <a:pt x="1346" y="2720"/>
                      <a:pt x="1486" y="2720"/>
                    </a:cubicBezTo>
                    <a:cubicBezTo>
                      <a:pt x="1830" y="2720"/>
                      <a:pt x="2155" y="2871"/>
                      <a:pt x="2371" y="3131"/>
                    </a:cubicBezTo>
                    <a:cubicBezTo>
                      <a:pt x="2614" y="3435"/>
                      <a:pt x="2827" y="3800"/>
                      <a:pt x="3009" y="4134"/>
                    </a:cubicBezTo>
                    <a:cubicBezTo>
                      <a:pt x="3043" y="4179"/>
                      <a:pt x="3089" y="4199"/>
                      <a:pt x="3132" y="4199"/>
                    </a:cubicBezTo>
                    <a:cubicBezTo>
                      <a:pt x="3206" y="4199"/>
                      <a:pt x="3272" y="4139"/>
                      <a:pt x="3253" y="4043"/>
                    </a:cubicBezTo>
                    <a:cubicBezTo>
                      <a:pt x="3192" y="2371"/>
                      <a:pt x="1824" y="92"/>
                      <a:pt x="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4797563" y="2558650"/>
                <a:ext cx="345775" cy="361475"/>
              </a:xfrm>
              <a:custGeom>
                <a:avLst/>
                <a:gdLst/>
                <a:ahLst/>
                <a:cxnLst/>
                <a:rect l="l" t="t" r="r" b="b"/>
                <a:pathLst>
                  <a:path w="13831" h="14459" extrusionOk="0">
                    <a:moveTo>
                      <a:pt x="2189" y="1"/>
                    </a:moveTo>
                    <a:lnTo>
                      <a:pt x="1" y="2524"/>
                    </a:lnTo>
                    <a:cubicBezTo>
                      <a:pt x="1" y="2524"/>
                      <a:pt x="7202" y="14458"/>
                      <a:pt x="7556" y="14458"/>
                    </a:cubicBezTo>
                    <a:cubicBezTo>
                      <a:pt x="7564" y="14458"/>
                      <a:pt x="7569" y="14452"/>
                      <a:pt x="7569" y="14439"/>
                    </a:cubicBezTo>
                    <a:lnTo>
                      <a:pt x="10153" y="9120"/>
                    </a:lnTo>
                    <a:lnTo>
                      <a:pt x="13831" y="12828"/>
                    </a:lnTo>
                    <a:lnTo>
                      <a:pt x="13831" y="12828"/>
                    </a:lnTo>
                    <a:lnTo>
                      <a:pt x="13557" y="3496"/>
                    </a:lnTo>
                    <a:lnTo>
                      <a:pt x="12433" y="1642"/>
                    </a:lnTo>
                    <a:lnTo>
                      <a:pt x="9879" y="787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>
                <a:off x="4805363" y="2637400"/>
                <a:ext cx="344825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1836" extrusionOk="0">
                    <a:moveTo>
                      <a:pt x="80" y="0"/>
                    </a:moveTo>
                    <a:cubicBezTo>
                      <a:pt x="44" y="0"/>
                      <a:pt x="1" y="28"/>
                      <a:pt x="23" y="73"/>
                    </a:cubicBezTo>
                    <a:cubicBezTo>
                      <a:pt x="1085" y="2167"/>
                      <a:pt x="7086" y="11836"/>
                      <a:pt x="7196" y="11836"/>
                    </a:cubicBezTo>
                    <a:cubicBezTo>
                      <a:pt x="7196" y="11836"/>
                      <a:pt x="7196" y="11836"/>
                      <a:pt x="7196" y="11836"/>
                    </a:cubicBezTo>
                    <a:cubicBezTo>
                      <a:pt x="8200" y="10012"/>
                      <a:pt x="9081" y="8128"/>
                      <a:pt x="9871" y="6213"/>
                    </a:cubicBezTo>
                    <a:cubicBezTo>
                      <a:pt x="10432" y="6862"/>
                      <a:pt x="13541" y="10173"/>
                      <a:pt x="13723" y="10173"/>
                    </a:cubicBezTo>
                    <a:cubicBezTo>
                      <a:pt x="13729" y="10173"/>
                      <a:pt x="13732" y="10170"/>
                      <a:pt x="13732" y="10164"/>
                    </a:cubicBezTo>
                    <a:cubicBezTo>
                      <a:pt x="13792" y="8462"/>
                      <a:pt x="13762" y="6760"/>
                      <a:pt x="13640" y="5088"/>
                    </a:cubicBezTo>
                    <a:cubicBezTo>
                      <a:pt x="13549" y="3538"/>
                      <a:pt x="13488" y="1988"/>
                      <a:pt x="13306" y="438"/>
                    </a:cubicBezTo>
                    <a:cubicBezTo>
                      <a:pt x="13306" y="407"/>
                      <a:pt x="13283" y="392"/>
                      <a:pt x="13260" y="392"/>
                    </a:cubicBezTo>
                    <a:cubicBezTo>
                      <a:pt x="13238" y="392"/>
                      <a:pt x="13215" y="407"/>
                      <a:pt x="13215" y="438"/>
                    </a:cubicBezTo>
                    <a:cubicBezTo>
                      <a:pt x="12880" y="1927"/>
                      <a:pt x="13306" y="7824"/>
                      <a:pt x="13276" y="9222"/>
                    </a:cubicBezTo>
                    <a:cubicBezTo>
                      <a:pt x="13125" y="9071"/>
                      <a:pt x="9934" y="5999"/>
                      <a:pt x="9843" y="5999"/>
                    </a:cubicBezTo>
                    <a:cubicBezTo>
                      <a:pt x="9842" y="5999"/>
                      <a:pt x="9841" y="5999"/>
                      <a:pt x="9841" y="6000"/>
                    </a:cubicBezTo>
                    <a:cubicBezTo>
                      <a:pt x="9294" y="6851"/>
                      <a:pt x="7409" y="10742"/>
                      <a:pt x="7288" y="11076"/>
                    </a:cubicBezTo>
                    <a:cubicBezTo>
                      <a:pt x="6072" y="9100"/>
                      <a:pt x="1543" y="1897"/>
                      <a:pt x="114" y="12"/>
                    </a:cubicBezTo>
                    <a:cubicBezTo>
                      <a:pt x="106" y="4"/>
                      <a:pt x="94" y="0"/>
                      <a:pt x="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>
                <a:off x="4554413" y="3488000"/>
                <a:ext cx="952150" cy="829825"/>
              </a:xfrm>
              <a:custGeom>
                <a:avLst/>
                <a:gdLst/>
                <a:ahLst/>
                <a:cxnLst/>
                <a:rect l="l" t="t" r="r" b="b"/>
                <a:pathLst>
                  <a:path w="38086" h="33193" extrusionOk="0">
                    <a:moveTo>
                      <a:pt x="37964" y="1"/>
                    </a:moveTo>
                    <a:lnTo>
                      <a:pt x="0" y="3770"/>
                    </a:lnTo>
                    <a:lnTo>
                      <a:pt x="122" y="33193"/>
                    </a:lnTo>
                    <a:lnTo>
                      <a:pt x="38086" y="29424"/>
                    </a:lnTo>
                    <a:lnTo>
                      <a:pt x="37964" y="1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4553638" y="3469775"/>
                <a:ext cx="33362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4499" extrusionOk="0">
                    <a:moveTo>
                      <a:pt x="12433" y="0"/>
                    </a:moveTo>
                    <a:lnTo>
                      <a:pt x="1" y="1246"/>
                    </a:lnTo>
                    <a:lnTo>
                      <a:pt x="31" y="4499"/>
                    </a:lnTo>
                    <a:lnTo>
                      <a:pt x="13344" y="3161"/>
                    </a:lnTo>
                    <a:lnTo>
                      <a:pt x="12433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9"/>
              <p:cNvSpPr/>
              <p:nvPr/>
            </p:nvSpPr>
            <p:spPr>
              <a:xfrm>
                <a:off x="4554413" y="3488000"/>
                <a:ext cx="952150" cy="829825"/>
              </a:xfrm>
              <a:custGeom>
                <a:avLst/>
                <a:gdLst/>
                <a:ahLst/>
                <a:cxnLst/>
                <a:rect l="l" t="t" r="r" b="b"/>
                <a:pathLst>
                  <a:path w="38086" h="33193" extrusionOk="0">
                    <a:moveTo>
                      <a:pt x="37964" y="1"/>
                    </a:moveTo>
                    <a:lnTo>
                      <a:pt x="0" y="3770"/>
                    </a:lnTo>
                    <a:lnTo>
                      <a:pt x="122" y="33193"/>
                    </a:lnTo>
                    <a:lnTo>
                      <a:pt x="38086" y="29424"/>
                    </a:lnTo>
                    <a:lnTo>
                      <a:pt x="379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4553638" y="3469775"/>
                <a:ext cx="33362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4499" extrusionOk="0">
                    <a:moveTo>
                      <a:pt x="12433" y="0"/>
                    </a:moveTo>
                    <a:lnTo>
                      <a:pt x="1" y="1246"/>
                    </a:lnTo>
                    <a:lnTo>
                      <a:pt x="31" y="4499"/>
                    </a:lnTo>
                    <a:lnTo>
                      <a:pt x="13344" y="3161"/>
                    </a:lnTo>
                    <a:lnTo>
                      <a:pt x="12433" y="0"/>
                    </a:ln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4460188" y="3494850"/>
                <a:ext cx="1045625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41825" h="32798" extrusionOk="0">
                    <a:moveTo>
                      <a:pt x="38998" y="0"/>
                    </a:moveTo>
                    <a:lnTo>
                      <a:pt x="0" y="3283"/>
                    </a:lnTo>
                    <a:lnTo>
                      <a:pt x="5228" y="32797"/>
                    </a:lnTo>
                    <a:lnTo>
                      <a:pt x="41825" y="29150"/>
                    </a:lnTo>
                    <a:lnTo>
                      <a:pt x="3899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>
                <a:off x="4427513" y="3510050"/>
                <a:ext cx="1078300" cy="807025"/>
              </a:xfrm>
              <a:custGeom>
                <a:avLst/>
                <a:gdLst/>
                <a:ahLst/>
                <a:cxnLst/>
                <a:rect l="l" t="t" r="r" b="b"/>
                <a:pathLst>
                  <a:path w="43132" h="32281" extrusionOk="0">
                    <a:moveTo>
                      <a:pt x="39454" y="0"/>
                    </a:moveTo>
                    <a:lnTo>
                      <a:pt x="0" y="3921"/>
                    </a:lnTo>
                    <a:lnTo>
                      <a:pt x="5593" y="32280"/>
                    </a:lnTo>
                    <a:lnTo>
                      <a:pt x="43132" y="28542"/>
                    </a:lnTo>
                    <a:lnTo>
                      <a:pt x="394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9"/>
              <p:cNvSpPr/>
              <p:nvPr/>
            </p:nvSpPr>
            <p:spPr>
              <a:xfrm>
                <a:off x="4414588" y="3530550"/>
                <a:ext cx="1089700" cy="788050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31522" extrusionOk="0">
                    <a:moveTo>
                      <a:pt x="38025" y="1"/>
                    </a:moveTo>
                    <a:lnTo>
                      <a:pt x="0" y="3770"/>
                    </a:lnTo>
                    <a:lnTo>
                      <a:pt x="5563" y="31521"/>
                    </a:lnTo>
                    <a:lnTo>
                      <a:pt x="43588" y="27752"/>
                    </a:lnTo>
                    <a:lnTo>
                      <a:pt x="38025" y="1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>
                <a:off x="4134938" y="2665200"/>
                <a:ext cx="817200" cy="1572175"/>
              </a:xfrm>
              <a:custGeom>
                <a:avLst/>
                <a:gdLst/>
                <a:ahLst/>
                <a:cxnLst/>
                <a:rect l="l" t="t" r="r" b="b"/>
                <a:pathLst>
                  <a:path w="32688" h="62887" extrusionOk="0">
                    <a:moveTo>
                      <a:pt x="26095" y="1"/>
                    </a:moveTo>
                    <a:cubicBezTo>
                      <a:pt x="25207" y="1"/>
                      <a:pt x="23955" y="714"/>
                      <a:pt x="22342" y="2183"/>
                    </a:cubicBezTo>
                    <a:cubicBezTo>
                      <a:pt x="9363" y="13946"/>
                      <a:pt x="1" y="34250"/>
                      <a:pt x="305" y="39721"/>
                    </a:cubicBezTo>
                    <a:cubicBezTo>
                      <a:pt x="669" y="46925"/>
                      <a:pt x="13770" y="59296"/>
                      <a:pt x="22281" y="62852"/>
                    </a:cubicBezTo>
                    <a:cubicBezTo>
                      <a:pt x="22335" y="62875"/>
                      <a:pt x="22393" y="62887"/>
                      <a:pt x="22455" y="62887"/>
                    </a:cubicBezTo>
                    <a:cubicBezTo>
                      <a:pt x="24851" y="62887"/>
                      <a:pt x="32688" y="46111"/>
                      <a:pt x="29606" y="45192"/>
                    </a:cubicBezTo>
                    <a:cubicBezTo>
                      <a:pt x="26293" y="44220"/>
                      <a:pt x="18603" y="37259"/>
                      <a:pt x="18208" y="36925"/>
                    </a:cubicBezTo>
                    <a:cubicBezTo>
                      <a:pt x="17417" y="36256"/>
                      <a:pt x="23618" y="20815"/>
                      <a:pt x="26202" y="11453"/>
                    </a:cubicBezTo>
                    <a:cubicBezTo>
                      <a:pt x="28254" y="4012"/>
                      <a:pt x="28201" y="1"/>
                      <a:pt x="26095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>
                <a:off x="4571113" y="3779050"/>
                <a:ext cx="82907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33163" h="22692" extrusionOk="0">
                    <a:moveTo>
                      <a:pt x="10670" y="0"/>
                    </a:moveTo>
                    <a:lnTo>
                      <a:pt x="1" y="15624"/>
                    </a:lnTo>
                    <a:cubicBezTo>
                      <a:pt x="7783" y="21231"/>
                      <a:pt x="18178" y="22692"/>
                      <a:pt x="20969" y="22692"/>
                    </a:cubicBezTo>
                    <a:cubicBezTo>
                      <a:pt x="21143" y="22692"/>
                      <a:pt x="21287" y="22686"/>
                      <a:pt x="21399" y="22675"/>
                    </a:cubicBezTo>
                    <a:cubicBezTo>
                      <a:pt x="23071" y="22493"/>
                      <a:pt x="23892" y="22402"/>
                      <a:pt x="23892" y="22402"/>
                    </a:cubicBezTo>
                    <a:cubicBezTo>
                      <a:pt x="26871" y="22159"/>
                      <a:pt x="27934" y="20760"/>
                      <a:pt x="27934" y="20760"/>
                    </a:cubicBezTo>
                    <a:cubicBezTo>
                      <a:pt x="27934" y="20760"/>
                      <a:pt x="28549" y="20887"/>
                      <a:pt x="29322" y="20887"/>
                    </a:cubicBezTo>
                    <a:cubicBezTo>
                      <a:pt x="30401" y="20887"/>
                      <a:pt x="31790" y="20640"/>
                      <a:pt x="32251" y="19453"/>
                    </a:cubicBezTo>
                    <a:cubicBezTo>
                      <a:pt x="33163" y="17174"/>
                      <a:pt x="28056" y="16566"/>
                      <a:pt x="25442" y="14529"/>
                    </a:cubicBezTo>
                    <a:cubicBezTo>
                      <a:pt x="19454" y="9848"/>
                      <a:pt x="12281" y="1520"/>
                      <a:pt x="1067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4959713" y="4129475"/>
                <a:ext cx="310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12421" h="6774" extrusionOk="0">
                    <a:moveTo>
                      <a:pt x="119" y="1"/>
                    </a:moveTo>
                    <a:cubicBezTo>
                      <a:pt x="51" y="1"/>
                      <a:pt x="1" y="129"/>
                      <a:pt x="50" y="178"/>
                    </a:cubicBezTo>
                    <a:cubicBezTo>
                      <a:pt x="3454" y="3461"/>
                      <a:pt x="7710" y="5740"/>
                      <a:pt x="12330" y="6774"/>
                    </a:cubicBezTo>
                    <a:cubicBezTo>
                      <a:pt x="12390" y="6774"/>
                      <a:pt x="12421" y="6713"/>
                      <a:pt x="12360" y="6683"/>
                    </a:cubicBezTo>
                    <a:cubicBezTo>
                      <a:pt x="10080" y="5801"/>
                      <a:pt x="7801" y="5011"/>
                      <a:pt x="5643" y="3825"/>
                    </a:cubicBezTo>
                    <a:cubicBezTo>
                      <a:pt x="3697" y="2731"/>
                      <a:pt x="1965" y="1363"/>
                      <a:pt x="171" y="26"/>
                    </a:cubicBezTo>
                    <a:cubicBezTo>
                      <a:pt x="154" y="8"/>
                      <a:pt x="136" y="1"/>
                      <a:pt x="1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875563" y="4209550"/>
                <a:ext cx="29437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5152" extrusionOk="0">
                    <a:moveTo>
                      <a:pt x="139" y="1"/>
                    </a:moveTo>
                    <a:cubicBezTo>
                      <a:pt x="49" y="1"/>
                      <a:pt x="0" y="120"/>
                      <a:pt x="103" y="197"/>
                    </a:cubicBezTo>
                    <a:cubicBezTo>
                      <a:pt x="3446" y="2902"/>
                      <a:pt x="7489" y="4604"/>
                      <a:pt x="11744" y="5151"/>
                    </a:cubicBezTo>
                    <a:cubicBezTo>
                      <a:pt x="11775" y="5151"/>
                      <a:pt x="11775" y="5121"/>
                      <a:pt x="11744" y="5121"/>
                    </a:cubicBezTo>
                    <a:cubicBezTo>
                      <a:pt x="5209" y="3328"/>
                      <a:pt x="2018" y="1230"/>
                      <a:pt x="194" y="14"/>
                    </a:cubicBezTo>
                    <a:cubicBezTo>
                      <a:pt x="175" y="5"/>
                      <a:pt x="156" y="1"/>
                      <a:pt x="13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837838" y="3779050"/>
                <a:ext cx="508400" cy="279975"/>
              </a:xfrm>
              <a:custGeom>
                <a:avLst/>
                <a:gdLst/>
                <a:ahLst/>
                <a:cxnLst/>
                <a:rect l="l" t="t" r="r" b="b"/>
                <a:pathLst>
                  <a:path w="20336" h="1119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51" y="1520"/>
                      <a:pt x="4925" y="5471"/>
                      <a:pt x="7934" y="8450"/>
                    </a:cubicBezTo>
                    <a:cubicBezTo>
                      <a:pt x="7596" y="7868"/>
                      <a:pt x="7652" y="7541"/>
                      <a:pt x="8153" y="7541"/>
                    </a:cubicBezTo>
                    <a:cubicBezTo>
                      <a:pt x="8463" y="7541"/>
                      <a:pt x="8944" y="7666"/>
                      <a:pt x="9606" y="7933"/>
                    </a:cubicBezTo>
                    <a:cubicBezTo>
                      <a:pt x="10991" y="8459"/>
                      <a:pt x="15228" y="11198"/>
                      <a:pt x="17600" y="11198"/>
                    </a:cubicBezTo>
                    <a:cubicBezTo>
                      <a:pt x="18247" y="11198"/>
                      <a:pt x="18755" y="10995"/>
                      <a:pt x="19028" y="10487"/>
                    </a:cubicBezTo>
                    <a:cubicBezTo>
                      <a:pt x="20335" y="8146"/>
                      <a:pt x="11278" y="2310"/>
                      <a:pt x="8238" y="1398"/>
                    </a:cubicBezTo>
                    <a:cubicBezTo>
                      <a:pt x="5198" y="45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098463" y="2636475"/>
                <a:ext cx="751425" cy="1565850"/>
              </a:xfrm>
              <a:custGeom>
                <a:avLst/>
                <a:gdLst/>
                <a:ahLst/>
                <a:cxnLst/>
                <a:rect l="l" t="t" r="r" b="b"/>
                <a:pathLst>
                  <a:path w="30057" h="62634" extrusionOk="0">
                    <a:moveTo>
                      <a:pt x="28055" y="1"/>
                    </a:moveTo>
                    <a:cubicBezTo>
                      <a:pt x="26692" y="1"/>
                      <a:pt x="24339" y="1753"/>
                      <a:pt x="20670" y="5915"/>
                    </a:cubicBezTo>
                    <a:cubicBezTo>
                      <a:pt x="11612" y="16159"/>
                      <a:pt x="1" y="33423"/>
                      <a:pt x="609" y="40840"/>
                    </a:cubicBezTo>
                    <a:cubicBezTo>
                      <a:pt x="1217" y="48226"/>
                      <a:pt x="19211" y="62634"/>
                      <a:pt x="19211" y="62634"/>
                    </a:cubicBezTo>
                    <a:lnTo>
                      <a:pt x="29545" y="45278"/>
                    </a:lnTo>
                    <a:cubicBezTo>
                      <a:pt x="29545" y="45278"/>
                      <a:pt x="19879" y="38499"/>
                      <a:pt x="19819" y="37831"/>
                    </a:cubicBezTo>
                    <a:cubicBezTo>
                      <a:pt x="19788" y="37162"/>
                      <a:pt x="26627" y="18438"/>
                      <a:pt x="28694" y="9259"/>
                    </a:cubicBezTo>
                    <a:cubicBezTo>
                      <a:pt x="29924" y="3780"/>
                      <a:pt x="30056" y="1"/>
                      <a:pt x="2805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594688" y="3006175"/>
                <a:ext cx="185425" cy="5715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22861" extrusionOk="0">
                    <a:moveTo>
                      <a:pt x="7376" y="0"/>
                    </a:moveTo>
                    <a:cubicBezTo>
                      <a:pt x="7365" y="0"/>
                      <a:pt x="7356" y="10"/>
                      <a:pt x="7356" y="33"/>
                    </a:cubicBezTo>
                    <a:cubicBezTo>
                      <a:pt x="6140" y="2890"/>
                      <a:pt x="5167" y="5869"/>
                      <a:pt x="4195" y="8818"/>
                    </a:cubicBezTo>
                    <a:cubicBezTo>
                      <a:pt x="3192" y="11766"/>
                      <a:pt x="2280" y="14775"/>
                      <a:pt x="1398" y="17784"/>
                    </a:cubicBezTo>
                    <a:cubicBezTo>
                      <a:pt x="882" y="19456"/>
                      <a:pt x="395" y="21128"/>
                      <a:pt x="0" y="22860"/>
                    </a:cubicBezTo>
                    <a:lnTo>
                      <a:pt x="61" y="22860"/>
                    </a:lnTo>
                    <a:cubicBezTo>
                      <a:pt x="608" y="21371"/>
                      <a:pt x="1094" y="19882"/>
                      <a:pt x="1611" y="18392"/>
                    </a:cubicBezTo>
                    <a:cubicBezTo>
                      <a:pt x="2097" y="16903"/>
                      <a:pt x="2584" y="15413"/>
                      <a:pt x="3070" y="13924"/>
                    </a:cubicBezTo>
                    <a:cubicBezTo>
                      <a:pt x="3830" y="11553"/>
                      <a:pt x="4590" y="9182"/>
                      <a:pt x="5350" y="6781"/>
                    </a:cubicBezTo>
                    <a:cubicBezTo>
                      <a:pt x="5684" y="6356"/>
                      <a:pt x="5958" y="5869"/>
                      <a:pt x="6170" y="5353"/>
                    </a:cubicBezTo>
                    <a:cubicBezTo>
                      <a:pt x="6535" y="4684"/>
                      <a:pt x="6809" y="3954"/>
                      <a:pt x="7143" y="3255"/>
                    </a:cubicBezTo>
                    <a:lnTo>
                      <a:pt x="7113" y="3255"/>
                    </a:lnTo>
                    <a:cubicBezTo>
                      <a:pt x="6748" y="3894"/>
                      <a:pt x="6353" y="4532"/>
                      <a:pt x="5988" y="5231"/>
                    </a:cubicBezTo>
                    <a:cubicBezTo>
                      <a:pt x="5897" y="5444"/>
                      <a:pt x="5775" y="5656"/>
                      <a:pt x="5654" y="5869"/>
                    </a:cubicBezTo>
                    <a:cubicBezTo>
                      <a:pt x="5745" y="5626"/>
                      <a:pt x="5836" y="5353"/>
                      <a:pt x="5927" y="5079"/>
                    </a:cubicBezTo>
                    <a:cubicBezTo>
                      <a:pt x="6444" y="3407"/>
                      <a:pt x="6961" y="1735"/>
                      <a:pt x="7417" y="64"/>
                    </a:cubicBezTo>
                    <a:cubicBezTo>
                      <a:pt x="7417" y="26"/>
                      <a:pt x="7393" y="0"/>
                      <a:pt x="7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527463" y="4077025"/>
                <a:ext cx="57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01" extrusionOk="0">
                    <a:moveTo>
                      <a:pt x="1090" y="1"/>
                    </a:moveTo>
                    <a:cubicBezTo>
                      <a:pt x="693" y="1"/>
                      <a:pt x="341" y="257"/>
                      <a:pt x="197" y="665"/>
                    </a:cubicBezTo>
                    <a:cubicBezTo>
                      <a:pt x="0" y="1302"/>
                      <a:pt x="497" y="1900"/>
                      <a:pt x="1095" y="1900"/>
                    </a:cubicBezTo>
                    <a:cubicBezTo>
                      <a:pt x="1238" y="1900"/>
                      <a:pt x="1387" y="1866"/>
                      <a:pt x="1534" y="1790"/>
                    </a:cubicBezTo>
                    <a:cubicBezTo>
                      <a:pt x="2294" y="1425"/>
                      <a:pt x="2203" y="300"/>
                      <a:pt x="1412" y="57"/>
                    </a:cubicBezTo>
                    <a:cubicBezTo>
                      <a:pt x="1304" y="19"/>
                      <a:pt x="1195" y="1"/>
                      <a:pt x="10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437038" y="3993425"/>
                <a:ext cx="57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01" extrusionOk="0">
                    <a:moveTo>
                      <a:pt x="1089" y="1"/>
                    </a:moveTo>
                    <a:cubicBezTo>
                      <a:pt x="693" y="1"/>
                      <a:pt x="341" y="257"/>
                      <a:pt x="197" y="665"/>
                    </a:cubicBezTo>
                    <a:cubicBezTo>
                      <a:pt x="0" y="1303"/>
                      <a:pt x="516" y="1901"/>
                      <a:pt x="1106" y="1901"/>
                    </a:cubicBezTo>
                    <a:cubicBezTo>
                      <a:pt x="1247" y="1901"/>
                      <a:pt x="1393" y="1866"/>
                      <a:pt x="1534" y="1790"/>
                    </a:cubicBezTo>
                    <a:cubicBezTo>
                      <a:pt x="2294" y="1425"/>
                      <a:pt x="2203" y="301"/>
                      <a:pt x="1412" y="58"/>
                    </a:cubicBezTo>
                    <a:cubicBezTo>
                      <a:pt x="1304" y="19"/>
                      <a:pt x="1195" y="1"/>
                      <a:pt x="10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280088" y="3924175"/>
                <a:ext cx="167200" cy="164925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597" extrusionOk="0">
                    <a:moveTo>
                      <a:pt x="0" y="1"/>
                    </a:moveTo>
                    <a:cubicBezTo>
                      <a:pt x="973" y="1217"/>
                      <a:pt x="2037" y="2402"/>
                      <a:pt x="3192" y="3496"/>
                    </a:cubicBezTo>
                    <a:cubicBezTo>
                      <a:pt x="4256" y="4621"/>
                      <a:pt x="5441" y="5654"/>
                      <a:pt x="6687" y="6597"/>
                    </a:cubicBezTo>
                    <a:cubicBezTo>
                      <a:pt x="6140" y="6019"/>
                      <a:pt x="5593" y="5442"/>
                      <a:pt x="5046" y="4894"/>
                    </a:cubicBezTo>
                    <a:cubicBezTo>
                      <a:pt x="4529" y="4347"/>
                      <a:pt x="3952" y="3770"/>
                      <a:pt x="3405" y="3223"/>
                    </a:cubicBezTo>
                    <a:cubicBezTo>
                      <a:pt x="2310" y="2128"/>
                      <a:pt x="1186" y="1034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7589413" y="1792550"/>
                <a:ext cx="707475" cy="1104625"/>
              </a:xfrm>
              <a:custGeom>
                <a:avLst/>
                <a:gdLst/>
                <a:ahLst/>
                <a:cxnLst/>
                <a:rect l="l" t="t" r="r" b="b"/>
                <a:pathLst>
                  <a:path w="28299" h="44185" extrusionOk="0">
                    <a:moveTo>
                      <a:pt x="8034" y="0"/>
                    </a:moveTo>
                    <a:cubicBezTo>
                      <a:pt x="3498" y="0"/>
                      <a:pt x="692" y="4681"/>
                      <a:pt x="1" y="6967"/>
                    </a:cubicBezTo>
                    <a:lnTo>
                      <a:pt x="3374" y="8851"/>
                    </a:lnTo>
                    <a:cubicBezTo>
                      <a:pt x="3374" y="8851"/>
                      <a:pt x="4712" y="6420"/>
                      <a:pt x="6748" y="6328"/>
                    </a:cubicBezTo>
                    <a:cubicBezTo>
                      <a:pt x="6774" y="6327"/>
                      <a:pt x="6800" y="6326"/>
                      <a:pt x="6825" y="6326"/>
                    </a:cubicBezTo>
                    <a:cubicBezTo>
                      <a:pt x="8845" y="6326"/>
                      <a:pt x="11172" y="11044"/>
                      <a:pt x="10062" y="20949"/>
                    </a:cubicBezTo>
                    <a:cubicBezTo>
                      <a:pt x="8391" y="36155"/>
                      <a:pt x="13706" y="44184"/>
                      <a:pt x="20293" y="44184"/>
                    </a:cubicBezTo>
                    <a:cubicBezTo>
                      <a:pt x="20658" y="44184"/>
                      <a:pt x="21027" y="44160"/>
                      <a:pt x="21399" y="44110"/>
                    </a:cubicBezTo>
                    <a:cubicBezTo>
                      <a:pt x="27721" y="43259"/>
                      <a:pt x="28299" y="34232"/>
                      <a:pt x="21642" y="24444"/>
                    </a:cubicBezTo>
                    <a:cubicBezTo>
                      <a:pt x="17964" y="19003"/>
                      <a:pt x="18268" y="2803"/>
                      <a:pt x="10092" y="310"/>
                    </a:cubicBezTo>
                    <a:cubicBezTo>
                      <a:pt x="9371" y="97"/>
                      <a:pt x="8685" y="0"/>
                      <a:pt x="80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7597763" y="1771550"/>
                <a:ext cx="455200" cy="398825"/>
              </a:xfrm>
              <a:custGeom>
                <a:avLst/>
                <a:gdLst/>
                <a:ahLst/>
                <a:cxnLst/>
                <a:rect l="l" t="t" r="r" b="b"/>
                <a:pathLst>
                  <a:path w="18208" h="15953" extrusionOk="0">
                    <a:moveTo>
                      <a:pt x="8137" y="1"/>
                    </a:moveTo>
                    <a:cubicBezTo>
                      <a:pt x="7051" y="1"/>
                      <a:pt x="5986" y="283"/>
                      <a:pt x="5016" y="816"/>
                    </a:cubicBezTo>
                    <a:cubicBezTo>
                      <a:pt x="3861" y="1454"/>
                      <a:pt x="2828" y="2366"/>
                      <a:pt x="2007" y="3430"/>
                    </a:cubicBezTo>
                    <a:cubicBezTo>
                      <a:pt x="1217" y="4463"/>
                      <a:pt x="548" y="5618"/>
                      <a:pt x="1" y="6804"/>
                    </a:cubicBezTo>
                    <a:cubicBezTo>
                      <a:pt x="335" y="6257"/>
                      <a:pt x="700" y="5709"/>
                      <a:pt x="1065" y="5162"/>
                    </a:cubicBezTo>
                    <a:cubicBezTo>
                      <a:pt x="1460" y="4615"/>
                      <a:pt x="1855" y="4129"/>
                      <a:pt x="2281" y="3643"/>
                    </a:cubicBezTo>
                    <a:cubicBezTo>
                      <a:pt x="3132" y="2670"/>
                      <a:pt x="4135" y="1880"/>
                      <a:pt x="5290" y="1302"/>
                    </a:cubicBezTo>
                    <a:cubicBezTo>
                      <a:pt x="6150" y="884"/>
                      <a:pt x="7082" y="661"/>
                      <a:pt x="8030" y="661"/>
                    </a:cubicBezTo>
                    <a:cubicBezTo>
                      <a:pt x="8321" y="661"/>
                      <a:pt x="8614" y="682"/>
                      <a:pt x="8907" y="725"/>
                    </a:cubicBezTo>
                    <a:cubicBezTo>
                      <a:pt x="10123" y="907"/>
                      <a:pt x="11308" y="1363"/>
                      <a:pt x="12342" y="2092"/>
                    </a:cubicBezTo>
                    <a:cubicBezTo>
                      <a:pt x="13375" y="2822"/>
                      <a:pt x="14226" y="3764"/>
                      <a:pt x="14834" y="4858"/>
                    </a:cubicBezTo>
                    <a:cubicBezTo>
                      <a:pt x="15503" y="5953"/>
                      <a:pt x="16019" y="7138"/>
                      <a:pt x="16445" y="8354"/>
                    </a:cubicBezTo>
                    <a:cubicBezTo>
                      <a:pt x="17205" y="10816"/>
                      <a:pt x="17813" y="13369"/>
                      <a:pt x="18208" y="15953"/>
                    </a:cubicBezTo>
                    <a:cubicBezTo>
                      <a:pt x="18086" y="13308"/>
                      <a:pt x="17691" y="10725"/>
                      <a:pt x="16992" y="8171"/>
                    </a:cubicBezTo>
                    <a:cubicBezTo>
                      <a:pt x="16627" y="6895"/>
                      <a:pt x="16080" y="5679"/>
                      <a:pt x="15442" y="4524"/>
                    </a:cubicBezTo>
                    <a:cubicBezTo>
                      <a:pt x="14773" y="3339"/>
                      <a:pt x="13861" y="2305"/>
                      <a:pt x="12767" y="1515"/>
                    </a:cubicBezTo>
                    <a:cubicBezTo>
                      <a:pt x="11642" y="725"/>
                      <a:pt x="10335" y="208"/>
                      <a:pt x="8968" y="56"/>
                    </a:cubicBezTo>
                    <a:cubicBezTo>
                      <a:pt x="8690" y="19"/>
                      <a:pt x="8413" y="1"/>
                      <a:pt x="81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7797613" y="2177950"/>
                <a:ext cx="378475" cy="722500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28900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977" y="1581"/>
                      <a:pt x="1642" y="3162"/>
                      <a:pt x="1338" y="4712"/>
                    </a:cubicBezTo>
                    <a:cubicBezTo>
                      <a:pt x="1065" y="6293"/>
                      <a:pt x="791" y="7873"/>
                      <a:pt x="578" y="9484"/>
                    </a:cubicBezTo>
                    <a:cubicBezTo>
                      <a:pt x="183" y="12645"/>
                      <a:pt x="1" y="15928"/>
                      <a:pt x="609" y="19120"/>
                    </a:cubicBezTo>
                    <a:cubicBezTo>
                      <a:pt x="913" y="20761"/>
                      <a:pt x="1521" y="22311"/>
                      <a:pt x="2402" y="23679"/>
                    </a:cubicBezTo>
                    <a:cubicBezTo>
                      <a:pt x="2615" y="24044"/>
                      <a:pt x="2858" y="24378"/>
                      <a:pt x="3162" y="24682"/>
                    </a:cubicBezTo>
                    <a:lnTo>
                      <a:pt x="3557" y="25138"/>
                    </a:lnTo>
                    <a:lnTo>
                      <a:pt x="3983" y="25594"/>
                    </a:lnTo>
                    <a:cubicBezTo>
                      <a:pt x="4560" y="26171"/>
                      <a:pt x="5199" y="26688"/>
                      <a:pt x="5867" y="27144"/>
                    </a:cubicBezTo>
                    <a:cubicBezTo>
                      <a:pt x="6566" y="27600"/>
                      <a:pt x="7296" y="27995"/>
                      <a:pt x="8056" y="28299"/>
                    </a:cubicBezTo>
                    <a:cubicBezTo>
                      <a:pt x="8816" y="28573"/>
                      <a:pt x="9606" y="28755"/>
                      <a:pt x="10427" y="28846"/>
                    </a:cubicBezTo>
                    <a:cubicBezTo>
                      <a:pt x="10750" y="28882"/>
                      <a:pt x="11069" y="28899"/>
                      <a:pt x="11387" y="28899"/>
                    </a:cubicBezTo>
                    <a:cubicBezTo>
                      <a:pt x="11876" y="28899"/>
                      <a:pt x="12361" y="28859"/>
                      <a:pt x="12858" y="28785"/>
                    </a:cubicBezTo>
                    <a:cubicBezTo>
                      <a:pt x="13649" y="28694"/>
                      <a:pt x="14439" y="28421"/>
                      <a:pt x="15138" y="27995"/>
                    </a:cubicBezTo>
                    <a:lnTo>
                      <a:pt x="15138" y="27995"/>
                    </a:lnTo>
                    <a:cubicBezTo>
                      <a:pt x="14773" y="28177"/>
                      <a:pt x="14378" y="28329"/>
                      <a:pt x="13983" y="28421"/>
                    </a:cubicBezTo>
                    <a:cubicBezTo>
                      <a:pt x="13618" y="28481"/>
                      <a:pt x="13223" y="28573"/>
                      <a:pt x="12828" y="28603"/>
                    </a:cubicBezTo>
                    <a:cubicBezTo>
                      <a:pt x="12565" y="28623"/>
                      <a:pt x="12301" y="28633"/>
                      <a:pt x="12038" y="28633"/>
                    </a:cubicBezTo>
                    <a:cubicBezTo>
                      <a:pt x="11511" y="28633"/>
                      <a:pt x="10984" y="28593"/>
                      <a:pt x="10457" y="28512"/>
                    </a:cubicBezTo>
                    <a:cubicBezTo>
                      <a:pt x="8907" y="28238"/>
                      <a:pt x="7448" y="27600"/>
                      <a:pt x="6202" y="26658"/>
                    </a:cubicBezTo>
                    <a:cubicBezTo>
                      <a:pt x="4925" y="25746"/>
                      <a:pt x="3861" y="24621"/>
                      <a:pt x="2980" y="23314"/>
                    </a:cubicBezTo>
                    <a:cubicBezTo>
                      <a:pt x="2159" y="21977"/>
                      <a:pt x="1612" y="20518"/>
                      <a:pt x="1338" y="18968"/>
                    </a:cubicBezTo>
                    <a:cubicBezTo>
                      <a:pt x="1065" y="17417"/>
                      <a:pt x="913" y="15837"/>
                      <a:pt x="943" y="14287"/>
                    </a:cubicBezTo>
                    <a:cubicBezTo>
                      <a:pt x="913" y="12706"/>
                      <a:pt x="1004" y="11095"/>
                      <a:pt x="1186" y="9515"/>
                    </a:cubicBezTo>
                    <a:cubicBezTo>
                      <a:pt x="1338" y="7934"/>
                      <a:pt x="1551" y="6353"/>
                      <a:pt x="1734" y="4773"/>
                    </a:cubicBezTo>
                    <a:cubicBezTo>
                      <a:pt x="1916" y="3192"/>
                      <a:pt x="2159" y="1581"/>
                      <a:pt x="22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7575738" y="1920100"/>
                <a:ext cx="14365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084" extrusionOk="0">
                    <a:moveTo>
                      <a:pt x="1120" y="0"/>
                    </a:moveTo>
                    <a:cubicBezTo>
                      <a:pt x="1085" y="0"/>
                      <a:pt x="1056" y="4"/>
                      <a:pt x="1034" y="11"/>
                    </a:cubicBezTo>
                    <a:cubicBezTo>
                      <a:pt x="548" y="132"/>
                      <a:pt x="0" y="1105"/>
                      <a:pt x="31" y="1865"/>
                    </a:cubicBezTo>
                    <a:lnTo>
                      <a:pt x="4134" y="4084"/>
                    </a:lnTo>
                    <a:cubicBezTo>
                      <a:pt x="4134" y="4084"/>
                      <a:pt x="5745" y="3263"/>
                      <a:pt x="5441" y="2351"/>
                    </a:cubicBezTo>
                    <a:cubicBezTo>
                      <a:pt x="5151" y="1452"/>
                      <a:pt x="1847" y="0"/>
                      <a:pt x="11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6126363" y="2643875"/>
                <a:ext cx="1562100" cy="831025"/>
              </a:xfrm>
              <a:custGeom>
                <a:avLst/>
                <a:gdLst/>
                <a:ahLst/>
                <a:cxnLst/>
                <a:rect l="l" t="t" r="r" b="b"/>
                <a:pathLst>
                  <a:path w="62484" h="33241" extrusionOk="0">
                    <a:moveTo>
                      <a:pt x="60065" y="0"/>
                    </a:moveTo>
                    <a:cubicBezTo>
                      <a:pt x="59263" y="0"/>
                      <a:pt x="58204" y="364"/>
                      <a:pt x="56912" y="1151"/>
                    </a:cubicBezTo>
                    <a:cubicBezTo>
                      <a:pt x="49282" y="5863"/>
                      <a:pt x="38522" y="14890"/>
                      <a:pt x="33355" y="16045"/>
                    </a:cubicBezTo>
                    <a:cubicBezTo>
                      <a:pt x="33278" y="16061"/>
                      <a:pt x="33194" y="16069"/>
                      <a:pt x="33103" y="16069"/>
                    </a:cubicBezTo>
                    <a:cubicBezTo>
                      <a:pt x="30271" y="16069"/>
                      <a:pt x="20701" y="8466"/>
                      <a:pt x="16637" y="4373"/>
                    </a:cubicBezTo>
                    <a:cubicBezTo>
                      <a:pt x="16436" y="4174"/>
                      <a:pt x="16158" y="4082"/>
                      <a:pt x="15819" y="4082"/>
                    </a:cubicBezTo>
                    <a:cubicBezTo>
                      <a:pt x="11920" y="4082"/>
                      <a:pt x="0" y="16353"/>
                      <a:pt x="4783" y="19206"/>
                    </a:cubicBezTo>
                    <a:cubicBezTo>
                      <a:pt x="6654" y="20305"/>
                      <a:pt x="25642" y="33240"/>
                      <a:pt x="34225" y="33240"/>
                    </a:cubicBezTo>
                    <a:cubicBezTo>
                      <a:pt x="34427" y="33240"/>
                      <a:pt x="34623" y="33233"/>
                      <a:pt x="34814" y="33219"/>
                    </a:cubicBezTo>
                    <a:cubicBezTo>
                      <a:pt x="42717" y="32611"/>
                      <a:pt x="58644" y="10726"/>
                      <a:pt x="60802" y="6075"/>
                    </a:cubicBezTo>
                    <a:cubicBezTo>
                      <a:pt x="62484" y="2363"/>
                      <a:pt x="62110" y="0"/>
                      <a:pt x="60065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5887263" y="2507500"/>
                <a:ext cx="662650" cy="634775"/>
              </a:xfrm>
              <a:custGeom>
                <a:avLst/>
                <a:gdLst/>
                <a:ahLst/>
                <a:cxnLst/>
                <a:rect l="l" t="t" r="r" b="b"/>
                <a:pathLst>
                  <a:path w="26506" h="25391" extrusionOk="0">
                    <a:moveTo>
                      <a:pt x="11279" y="0"/>
                    </a:moveTo>
                    <a:cubicBezTo>
                      <a:pt x="11178" y="0"/>
                      <a:pt x="11076" y="13"/>
                      <a:pt x="10973" y="41"/>
                    </a:cubicBezTo>
                    <a:cubicBezTo>
                      <a:pt x="9301" y="466"/>
                      <a:pt x="10578" y="3080"/>
                      <a:pt x="10578" y="3080"/>
                    </a:cubicBezTo>
                    <a:cubicBezTo>
                      <a:pt x="10578" y="3080"/>
                      <a:pt x="9423" y="1064"/>
                      <a:pt x="8143" y="1064"/>
                    </a:cubicBezTo>
                    <a:cubicBezTo>
                      <a:pt x="7883" y="1064"/>
                      <a:pt x="7618" y="1148"/>
                      <a:pt x="7356" y="1348"/>
                    </a:cubicBezTo>
                    <a:cubicBezTo>
                      <a:pt x="5806" y="2533"/>
                      <a:pt x="7082" y="5451"/>
                      <a:pt x="7082" y="5451"/>
                    </a:cubicBezTo>
                    <a:cubicBezTo>
                      <a:pt x="7082" y="5451"/>
                      <a:pt x="5740" y="3817"/>
                      <a:pt x="4441" y="3817"/>
                    </a:cubicBezTo>
                    <a:cubicBezTo>
                      <a:pt x="4116" y="3817"/>
                      <a:pt x="3794" y="3919"/>
                      <a:pt x="3496" y="4175"/>
                    </a:cubicBezTo>
                    <a:cubicBezTo>
                      <a:pt x="2037" y="5482"/>
                      <a:pt x="3496" y="8217"/>
                      <a:pt x="3496" y="8217"/>
                    </a:cubicBezTo>
                    <a:cubicBezTo>
                      <a:pt x="3496" y="8217"/>
                      <a:pt x="2731" y="7384"/>
                      <a:pt x="1912" y="7384"/>
                    </a:cubicBezTo>
                    <a:cubicBezTo>
                      <a:pt x="1647" y="7384"/>
                      <a:pt x="1377" y="7470"/>
                      <a:pt x="1125" y="7700"/>
                    </a:cubicBezTo>
                    <a:cubicBezTo>
                      <a:pt x="0" y="8764"/>
                      <a:pt x="3313" y="14843"/>
                      <a:pt x="4742" y="16880"/>
                    </a:cubicBezTo>
                    <a:cubicBezTo>
                      <a:pt x="7447" y="20740"/>
                      <a:pt x="14712" y="24783"/>
                      <a:pt x="15593" y="25391"/>
                    </a:cubicBezTo>
                    <a:lnTo>
                      <a:pt x="26505" y="14904"/>
                    </a:lnTo>
                    <a:cubicBezTo>
                      <a:pt x="26505" y="14904"/>
                      <a:pt x="17265" y="7001"/>
                      <a:pt x="16809" y="6545"/>
                    </a:cubicBezTo>
                    <a:cubicBezTo>
                      <a:pt x="14933" y="4698"/>
                      <a:pt x="13194" y="0"/>
                      <a:pt x="11279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6149763" y="2581425"/>
                <a:ext cx="1490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770" extrusionOk="0">
                    <a:moveTo>
                      <a:pt x="85" y="1"/>
                    </a:moveTo>
                    <a:cubicBezTo>
                      <a:pt x="38" y="1"/>
                      <a:pt x="1" y="55"/>
                      <a:pt x="17" y="154"/>
                    </a:cubicBezTo>
                    <a:cubicBezTo>
                      <a:pt x="777" y="4166"/>
                      <a:pt x="2601" y="5686"/>
                      <a:pt x="5823" y="7753"/>
                    </a:cubicBezTo>
                    <a:cubicBezTo>
                      <a:pt x="5840" y="7765"/>
                      <a:pt x="5857" y="7769"/>
                      <a:pt x="5872" y="7769"/>
                    </a:cubicBezTo>
                    <a:cubicBezTo>
                      <a:pt x="5933" y="7769"/>
                      <a:pt x="5963" y="7686"/>
                      <a:pt x="5914" y="7661"/>
                    </a:cubicBezTo>
                    <a:cubicBezTo>
                      <a:pt x="2783" y="5260"/>
                      <a:pt x="1567" y="3862"/>
                      <a:pt x="199" y="123"/>
                    </a:cubicBezTo>
                    <a:cubicBezTo>
                      <a:pt x="172" y="40"/>
                      <a:pt x="125" y="1"/>
                      <a:pt x="8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6061788" y="2640750"/>
                <a:ext cx="159475" cy="205675"/>
              </a:xfrm>
              <a:custGeom>
                <a:avLst/>
                <a:gdLst/>
                <a:ahLst/>
                <a:cxnLst/>
                <a:rect l="l" t="t" r="r" b="b"/>
                <a:pathLst>
                  <a:path w="6379" h="8227" extrusionOk="0">
                    <a:moveTo>
                      <a:pt x="109" y="1"/>
                    </a:moveTo>
                    <a:cubicBezTo>
                      <a:pt x="52" y="1"/>
                      <a:pt x="1" y="94"/>
                      <a:pt x="41" y="212"/>
                    </a:cubicBezTo>
                    <a:cubicBezTo>
                      <a:pt x="1287" y="4194"/>
                      <a:pt x="3050" y="5775"/>
                      <a:pt x="6272" y="8206"/>
                    </a:cubicBezTo>
                    <a:cubicBezTo>
                      <a:pt x="6286" y="8221"/>
                      <a:pt x="6301" y="8227"/>
                      <a:pt x="6314" y="8227"/>
                    </a:cubicBezTo>
                    <a:cubicBezTo>
                      <a:pt x="6355" y="8227"/>
                      <a:pt x="6379" y="8169"/>
                      <a:pt x="6332" y="8146"/>
                    </a:cubicBezTo>
                    <a:cubicBezTo>
                      <a:pt x="3293" y="5380"/>
                      <a:pt x="1956" y="3860"/>
                      <a:pt x="193" y="91"/>
                    </a:cubicBezTo>
                    <a:cubicBezTo>
                      <a:pt x="171" y="27"/>
                      <a:pt x="139" y="1"/>
                      <a:pt x="1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5974063" y="2712700"/>
                <a:ext cx="172100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6884" h="7826" extrusionOk="0">
                    <a:moveTo>
                      <a:pt x="50" y="1"/>
                    </a:moveTo>
                    <a:cubicBezTo>
                      <a:pt x="10" y="1"/>
                      <a:pt x="1" y="80"/>
                      <a:pt x="54" y="222"/>
                    </a:cubicBezTo>
                    <a:cubicBezTo>
                      <a:pt x="1391" y="3626"/>
                      <a:pt x="3124" y="5784"/>
                      <a:pt x="6741" y="7821"/>
                    </a:cubicBezTo>
                    <a:cubicBezTo>
                      <a:pt x="6751" y="7824"/>
                      <a:pt x="6760" y="7826"/>
                      <a:pt x="6769" y="7826"/>
                    </a:cubicBezTo>
                    <a:cubicBezTo>
                      <a:pt x="6844" y="7826"/>
                      <a:pt x="6883" y="7723"/>
                      <a:pt x="6802" y="7669"/>
                    </a:cubicBezTo>
                    <a:cubicBezTo>
                      <a:pt x="3519" y="5389"/>
                      <a:pt x="2121" y="3657"/>
                      <a:pt x="176" y="131"/>
                    </a:cubicBezTo>
                    <a:cubicBezTo>
                      <a:pt x="125" y="42"/>
                      <a:pt x="79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6258088" y="2557975"/>
                <a:ext cx="370075" cy="405275"/>
              </a:xfrm>
              <a:custGeom>
                <a:avLst/>
                <a:gdLst/>
                <a:ahLst/>
                <a:cxnLst/>
                <a:rect l="l" t="t" r="r" b="b"/>
                <a:pathLst>
                  <a:path w="14803" h="16211" extrusionOk="0">
                    <a:moveTo>
                      <a:pt x="2234" y="1"/>
                    </a:moveTo>
                    <a:cubicBezTo>
                      <a:pt x="1882" y="1"/>
                      <a:pt x="1614" y="93"/>
                      <a:pt x="1459" y="301"/>
                    </a:cubicBezTo>
                    <a:cubicBezTo>
                      <a:pt x="0" y="2308"/>
                      <a:pt x="3739" y="5955"/>
                      <a:pt x="5836" y="7505"/>
                    </a:cubicBezTo>
                    <a:cubicBezTo>
                      <a:pt x="5836" y="7505"/>
                      <a:pt x="2402" y="12156"/>
                      <a:pt x="4560" y="15347"/>
                    </a:cubicBezTo>
                    <a:cubicBezTo>
                      <a:pt x="4965" y="15962"/>
                      <a:pt x="5589" y="16210"/>
                      <a:pt x="6332" y="16210"/>
                    </a:cubicBezTo>
                    <a:cubicBezTo>
                      <a:pt x="9487" y="16210"/>
                      <a:pt x="14803" y="11730"/>
                      <a:pt x="14803" y="11730"/>
                    </a:cubicBezTo>
                    <a:cubicBezTo>
                      <a:pt x="14803" y="11730"/>
                      <a:pt x="12766" y="7201"/>
                      <a:pt x="11429" y="5408"/>
                    </a:cubicBezTo>
                    <a:cubicBezTo>
                      <a:pt x="10245" y="3855"/>
                      <a:pt x="4503" y="1"/>
                      <a:pt x="2234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6274788" y="2582400"/>
                <a:ext cx="136050" cy="360650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4426" extrusionOk="0">
                    <a:moveTo>
                      <a:pt x="567" y="1"/>
                    </a:moveTo>
                    <a:cubicBezTo>
                      <a:pt x="563" y="1"/>
                      <a:pt x="563" y="8"/>
                      <a:pt x="578" y="24"/>
                    </a:cubicBezTo>
                    <a:cubicBezTo>
                      <a:pt x="578" y="8"/>
                      <a:pt x="571" y="1"/>
                      <a:pt x="567" y="1"/>
                    </a:cubicBezTo>
                    <a:close/>
                    <a:moveTo>
                      <a:pt x="578" y="24"/>
                    </a:moveTo>
                    <a:lnTo>
                      <a:pt x="578" y="24"/>
                    </a:lnTo>
                    <a:cubicBezTo>
                      <a:pt x="1" y="2942"/>
                      <a:pt x="2797" y="4917"/>
                      <a:pt x="4773" y="6589"/>
                    </a:cubicBezTo>
                    <a:cubicBezTo>
                      <a:pt x="3193" y="8717"/>
                      <a:pt x="2220" y="12030"/>
                      <a:pt x="3618" y="14401"/>
                    </a:cubicBezTo>
                    <a:cubicBezTo>
                      <a:pt x="3627" y="14418"/>
                      <a:pt x="3644" y="14426"/>
                      <a:pt x="3662" y="14426"/>
                    </a:cubicBezTo>
                    <a:cubicBezTo>
                      <a:pt x="3707" y="14426"/>
                      <a:pt x="3761" y="14383"/>
                      <a:pt x="3740" y="14340"/>
                    </a:cubicBezTo>
                    <a:cubicBezTo>
                      <a:pt x="2737" y="11999"/>
                      <a:pt x="3983" y="8747"/>
                      <a:pt x="5290" y="6711"/>
                    </a:cubicBezTo>
                    <a:cubicBezTo>
                      <a:pt x="5411" y="6619"/>
                      <a:pt x="5442" y="6407"/>
                      <a:pt x="5320" y="6315"/>
                    </a:cubicBezTo>
                    <a:cubicBezTo>
                      <a:pt x="3405" y="4674"/>
                      <a:pt x="548" y="2820"/>
                      <a:pt x="578" y="2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6417663" y="2635425"/>
                <a:ext cx="1292250" cy="852900"/>
              </a:xfrm>
              <a:custGeom>
                <a:avLst/>
                <a:gdLst/>
                <a:ahLst/>
                <a:cxnLst/>
                <a:rect l="l" t="t" r="r" b="b"/>
                <a:pathLst>
                  <a:path w="51690" h="34116" extrusionOk="0">
                    <a:moveTo>
                      <a:pt x="48450" y="0"/>
                    </a:moveTo>
                    <a:cubicBezTo>
                      <a:pt x="47438" y="0"/>
                      <a:pt x="46174" y="450"/>
                      <a:pt x="44895" y="1246"/>
                    </a:cubicBezTo>
                    <a:cubicBezTo>
                      <a:pt x="40797" y="3796"/>
                      <a:pt x="23178" y="15410"/>
                      <a:pt x="21830" y="15410"/>
                    </a:cubicBezTo>
                    <a:cubicBezTo>
                      <a:pt x="21828" y="15410"/>
                      <a:pt x="21826" y="15410"/>
                      <a:pt x="21824" y="15410"/>
                    </a:cubicBezTo>
                    <a:cubicBezTo>
                      <a:pt x="20517" y="15350"/>
                      <a:pt x="12098" y="9301"/>
                      <a:pt x="12098" y="9301"/>
                    </a:cubicBezTo>
                    <a:lnTo>
                      <a:pt x="0" y="27751"/>
                    </a:lnTo>
                    <a:cubicBezTo>
                      <a:pt x="0" y="27751"/>
                      <a:pt x="15565" y="34116"/>
                      <a:pt x="23578" y="34116"/>
                    </a:cubicBezTo>
                    <a:cubicBezTo>
                      <a:pt x="23779" y="34116"/>
                      <a:pt x="23974" y="34112"/>
                      <a:pt x="24165" y="34104"/>
                    </a:cubicBezTo>
                    <a:cubicBezTo>
                      <a:pt x="31977" y="33769"/>
                      <a:pt x="46445" y="12675"/>
                      <a:pt x="48907" y="7720"/>
                    </a:cubicBezTo>
                    <a:cubicBezTo>
                      <a:pt x="51690" y="2197"/>
                      <a:pt x="50685" y="0"/>
                      <a:pt x="48450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6692738" y="3250150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7" y="1"/>
                    </a:moveTo>
                    <a:cubicBezTo>
                      <a:pt x="305" y="518"/>
                      <a:pt x="183" y="1065"/>
                      <a:pt x="92" y="1612"/>
                    </a:cubicBezTo>
                    <a:cubicBezTo>
                      <a:pt x="1" y="2189"/>
                      <a:pt x="1" y="2736"/>
                      <a:pt x="61" y="3314"/>
                    </a:cubicBezTo>
                    <a:cubicBezTo>
                      <a:pt x="274" y="2797"/>
                      <a:pt x="396" y="2250"/>
                      <a:pt x="487" y="1673"/>
                    </a:cubicBezTo>
                    <a:cubicBezTo>
                      <a:pt x="548" y="1126"/>
                      <a:pt x="578" y="548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7296088" y="3157450"/>
                <a:ext cx="152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4" extrusionOk="0">
                    <a:moveTo>
                      <a:pt x="518" y="1"/>
                    </a:move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7"/>
                      <a:pt x="62" y="3314"/>
                    </a:cubicBezTo>
                    <a:cubicBezTo>
                      <a:pt x="457" y="2250"/>
                      <a:pt x="609" y="1125"/>
                      <a:pt x="5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7248213" y="2876750"/>
                <a:ext cx="828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42" extrusionOk="0">
                    <a:moveTo>
                      <a:pt x="752" y="1"/>
                    </a:moveTo>
                    <a:cubicBezTo>
                      <a:pt x="499" y="1"/>
                      <a:pt x="247" y="16"/>
                      <a:pt x="1" y="43"/>
                    </a:cubicBezTo>
                    <a:cubicBezTo>
                      <a:pt x="518" y="256"/>
                      <a:pt x="1065" y="377"/>
                      <a:pt x="1612" y="469"/>
                    </a:cubicBezTo>
                    <a:cubicBezTo>
                      <a:pt x="1930" y="519"/>
                      <a:pt x="2238" y="541"/>
                      <a:pt x="2548" y="541"/>
                    </a:cubicBezTo>
                    <a:cubicBezTo>
                      <a:pt x="2801" y="541"/>
                      <a:pt x="3054" y="526"/>
                      <a:pt x="3314" y="499"/>
                    </a:cubicBezTo>
                    <a:cubicBezTo>
                      <a:pt x="2797" y="286"/>
                      <a:pt x="2220" y="165"/>
                      <a:pt x="1673" y="73"/>
                    </a:cubicBezTo>
                    <a:cubicBezTo>
                      <a:pt x="1371" y="23"/>
                      <a:pt x="1061" y="1"/>
                      <a:pt x="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6761888" y="3036175"/>
                <a:ext cx="828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7" extrusionOk="0">
                    <a:moveTo>
                      <a:pt x="611" y="1"/>
                    </a:moveTo>
                    <a:cubicBezTo>
                      <a:pt x="405" y="1"/>
                      <a:pt x="201" y="8"/>
                      <a:pt x="1" y="19"/>
                    </a:cubicBezTo>
                    <a:cubicBezTo>
                      <a:pt x="517" y="231"/>
                      <a:pt x="1064" y="383"/>
                      <a:pt x="1642" y="444"/>
                    </a:cubicBezTo>
                    <a:cubicBezTo>
                      <a:pt x="1995" y="503"/>
                      <a:pt x="2349" y="537"/>
                      <a:pt x="2710" y="537"/>
                    </a:cubicBezTo>
                    <a:cubicBezTo>
                      <a:pt x="2908" y="537"/>
                      <a:pt x="3109" y="527"/>
                      <a:pt x="3314" y="505"/>
                    </a:cubicBezTo>
                    <a:cubicBezTo>
                      <a:pt x="2797" y="292"/>
                      <a:pt x="2250" y="140"/>
                      <a:pt x="1672" y="80"/>
                    </a:cubicBezTo>
                    <a:cubicBezTo>
                      <a:pt x="1326" y="22"/>
                      <a:pt x="966" y="1"/>
                      <a:pt x="6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6911588" y="3477375"/>
                <a:ext cx="382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2" extrusionOk="0">
                    <a:moveTo>
                      <a:pt x="153" y="0"/>
                    </a:moveTo>
                    <a:lnTo>
                      <a:pt x="1" y="91"/>
                    </a:lnTo>
                    <a:lnTo>
                      <a:pt x="92" y="91"/>
                    </a:lnTo>
                    <a:cubicBezTo>
                      <a:pt x="122" y="61"/>
                      <a:pt x="153" y="31"/>
                      <a:pt x="1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6572688" y="3116425"/>
                <a:ext cx="6687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3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641" y="487"/>
                      <a:pt x="730" y="1155"/>
                      <a:pt x="0" y="2037"/>
                    </a:cubicBezTo>
                    <a:cubicBezTo>
                      <a:pt x="517" y="1794"/>
                      <a:pt x="1003" y="1520"/>
                      <a:pt x="1429" y="1186"/>
                    </a:cubicBezTo>
                    <a:cubicBezTo>
                      <a:pt x="1885" y="851"/>
                      <a:pt x="2310" y="45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7078013" y="30115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8" y="244"/>
                      <a:pt x="1672" y="517"/>
                      <a:pt x="1246" y="882"/>
                    </a:cubicBezTo>
                    <a:cubicBezTo>
                      <a:pt x="791" y="1216"/>
                      <a:pt x="365" y="1581"/>
                      <a:pt x="0" y="2037"/>
                    </a:cubicBezTo>
                    <a:cubicBezTo>
                      <a:pt x="517" y="1794"/>
                      <a:pt x="1003" y="1520"/>
                      <a:pt x="1459" y="1186"/>
                    </a:cubicBezTo>
                    <a:cubicBezTo>
                      <a:pt x="1915" y="852"/>
                      <a:pt x="2341" y="457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6910838" y="3206850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6" y="1034"/>
                      <a:pt x="1155" y="1946"/>
                      <a:pt x="2006" y="2675"/>
                    </a:cubicBezTo>
                    <a:cubicBezTo>
                      <a:pt x="1550" y="1642"/>
                      <a:pt x="851" y="73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7390313" y="29902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4" y="517"/>
                      <a:pt x="518" y="1004"/>
                      <a:pt x="882" y="1460"/>
                    </a:cubicBezTo>
                    <a:cubicBezTo>
                      <a:pt x="1217" y="1916"/>
                      <a:pt x="1581" y="2311"/>
                      <a:pt x="2037" y="2675"/>
                    </a:cubicBezTo>
                    <a:cubicBezTo>
                      <a:pt x="1551" y="1642"/>
                      <a:pt x="882" y="73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6537713" y="2939775"/>
                <a:ext cx="249525" cy="404175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6167" extrusionOk="0">
                    <a:moveTo>
                      <a:pt x="9846" y="1"/>
                    </a:moveTo>
                    <a:cubicBezTo>
                      <a:pt x="9812" y="1"/>
                      <a:pt x="9778" y="14"/>
                      <a:pt x="9758" y="45"/>
                    </a:cubicBezTo>
                    <a:cubicBezTo>
                      <a:pt x="8147" y="2720"/>
                      <a:pt x="6384" y="5364"/>
                      <a:pt x="4743" y="8039"/>
                    </a:cubicBezTo>
                    <a:cubicBezTo>
                      <a:pt x="3132" y="10683"/>
                      <a:pt x="1460" y="13358"/>
                      <a:pt x="1" y="16094"/>
                    </a:cubicBezTo>
                    <a:cubicBezTo>
                      <a:pt x="1" y="16138"/>
                      <a:pt x="33" y="16166"/>
                      <a:pt x="63" y="16166"/>
                    </a:cubicBezTo>
                    <a:cubicBezTo>
                      <a:pt x="74" y="16166"/>
                      <a:pt x="84" y="16163"/>
                      <a:pt x="92" y="16155"/>
                    </a:cubicBezTo>
                    <a:cubicBezTo>
                      <a:pt x="1946" y="13662"/>
                      <a:pt x="3709" y="11048"/>
                      <a:pt x="5290" y="8373"/>
                    </a:cubicBezTo>
                    <a:cubicBezTo>
                      <a:pt x="6931" y="5668"/>
                      <a:pt x="8420" y="2902"/>
                      <a:pt x="9940" y="136"/>
                    </a:cubicBezTo>
                    <a:cubicBezTo>
                      <a:pt x="9981" y="55"/>
                      <a:pt x="9913" y="1"/>
                      <a:pt x="98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6850788" y="2635300"/>
                <a:ext cx="859850" cy="852900"/>
              </a:xfrm>
              <a:custGeom>
                <a:avLst/>
                <a:gdLst/>
                <a:ahLst/>
                <a:cxnLst/>
                <a:rect l="l" t="t" r="r" b="b"/>
                <a:pathLst>
                  <a:path w="34394" h="34116" extrusionOk="0">
                    <a:moveTo>
                      <a:pt x="31099" y="0"/>
                    </a:moveTo>
                    <a:cubicBezTo>
                      <a:pt x="31038" y="0"/>
                      <a:pt x="30976" y="2"/>
                      <a:pt x="30913" y="5"/>
                    </a:cubicBezTo>
                    <a:cubicBezTo>
                      <a:pt x="23041" y="8485"/>
                      <a:pt x="6080" y="26814"/>
                      <a:pt x="1" y="33288"/>
                    </a:cubicBezTo>
                    <a:cubicBezTo>
                      <a:pt x="2354" y="33792"/>
                      <a:pt x="4578" y="34116"/>
                      <a:pt x="6388" y="34116"/>
                    </a:cubicBezTo>
                    <a:cubicBezTo>
                      <a:pt x="6542" y="34116"/>
                      <a:pt x="6692" y="34113"/>
                      <a:pt x="6840" y="34109"/>
                    </a:cubicBezTo>
                    <a:cubicBezTo>
                      <a:pt x="14652" y="33774"/>
                      <a:pt x="29120" y="12680"/>
                      <a:pt x="31582" y="7725"/>
                    </a:cubicBezTo>
                    <a:cubicBezTo>
                      <a:pt x="34393" y="2192"/>
                      <a:pt x="33344" y="0"/>
                      <a:pt x="31099" y="0"/>
                    </a:cubicBez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7183638" y="2656875"/>
                <a:ext cx="1243200" cy="1395750"/>
              </a:xfrm>
              <a:custGeom>
                <a:avLst/>
                <a:gdLst/>
                <a:ahLst/>
                <a:cxnLst/>
                <a:rect l="l" t="t" r="r" b="b"/>
                <a:pathLst>
                  <a:path w="49728" h="55830" extrusionOk="0">
                    <a:moveTo>
                      <a:pt x="17648" y="0"/>
                    </a:moveTo>
                    <a:cubicBezTo>
                      <a:pt x="15023" y="0"/>
                      <a:pt x="12118" y="1076"/>
                      <a:pt x="10304" y="3488"/>
                    </a:cubicBezTo>
                    <a:cubicBezTo>
                      <a:pt x="7751" y="6923"/>
                      <a:pt x="639" y="20480"/>
                      <a:pt x="335" y="25373"/>
                    </a:cubicBezTo>
                    <a:cubicBezTo>
                      <a:pt x="0" y="30267"/>
                      <a:pt x="3830" y="35100"/>
                      <a:pt x="3830" y="35100"/>
                    </a:cubicBezTo>
                    <a:lnTo>
                      <a:pt x="3860" y="55830"/>
                    </a:lnTo>
                    <a:lnTo>
                      <a:pt x="49728" y="55830"/>
                    </a:lnTo>
                    <a:cubicBezTo>
                      <a:pt x="49728" y="55830"/>
                      <a:pt x="31885" y="10692"/>
                      <a:pt x="22402" y="1604"/>
                    </a:cubicBezTo>
                    <a:cubicBezTo>
                      <a:pt x="21315" y="568"/>
                      <a:pt x="19555" y="0"/>
                      <a:pt x="17648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9"/>
              <p:cNvSpPr/>
              <p:nvPr/>
            </p:nvSpPr>
            <p:spPr>
              <a:xfrm>
                <a:off x="7425288" y="3546525"/>
                <a:ext cx="144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14" extrusionOk="0">
                    <a:moveTo>
                      <a:pt x="517" y="0"/>
                    </a:moveTo>
                    <a:cubicBezTo>
                      <a:pt x="304" y="517"/>
                      <a:pt x="182" y="1094"/>
                      <a:pt x="91" y="1642"/>
                    </a:cubicBezTo>
                    <a:cubicBezTo>
                      <a:pt x="30" y="2189"/>
                      <a:pt x="0" y="2766"/>
                      <a:pt x="61" y="3313"/>
                    </a:cubicBezTo>
                    <a:cubicBezTo>
                      <a:pt x="274" y="2797"/>
                      <a:pt x="395" y="2249"/>
                      <a:pt x="486" y="1702"/>
                    </a:cubicBezTo>
                    <a:cubicBezTo>
                      <a:pt x="578" y="1125"/>
                      <a:pt x="578" y="578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>
                <a:off x="8213288" y="3758525"/>
                <a:ext cx="144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45" extrusionOk="0">
                    <a:moveTo>
                      <a:pt x="517" y="1"/>
                    </a:moveTo>
                    <a:cubicBezTo>
                      <a:pt x="304" y="517"/>
                      <a:pt x="183" y="1095"/>
                      <a:pt x="122" y="1642"/>
                    </a:cubicBezTo>
                    <a:cubicBezTo>
                      <a:pt x="0" y="2189"/>
                      <a:pt x="0" y="2767"/>
                      <a:pt x="61" y="3344"/>
                    </a:cubicBezTo>
                    <a:cubicBezTo>
                      <a:pt x="274" y="2827"/>
                      <a:pt x="396" y="2250"/>
                      <a:pt x="487" y="1703"/>
                    </a:cubicBezTo>
                    <a:cubicBezTo>
                      <a:pt x="578" y="1125"/>
                      <a:pt x="578" y="578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>
                <a:off x="7718588" y="3944700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8" y="0"/>
                    </a:moveTo>
                    <a:lnTo>
                      <a:pt x="518" y="0"/>
                    </a:ln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6"/>
                      <a:pt x="62" y="3314"/>
                    </a:cubicBezTo>
                    <a:cubicBezTo>
                      <a:pt x="274" y="2797"/>
                      <a:pt x="396" y="2250"/>
                      <a:pt x="487" y="1672"/>
                    </a:cubicBezTo>
                    <a:cubicBezTo>
                      <a:pt x="548" y="1125"/>
                      <a:pt x="578" y="548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9"/>
              <p:cNvSpPr/>
              <p:nvPr/>
            </p:nvSpPr>
            <p:spPr>
              <a:xfrm>
                <a:off x="7604613" y="3092850"/>
                <a:ext cx="15225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5" extrusionOk="0">
                    <a:moveTo>
                      <a:pt x="517" y="1"/>
                    </a:moveTo>
                    <a:cubicBezTo>
                      <a:pt x="304" y="518"/>
                      <a:pt x="152" y="1065"/>
                      <a:pt x="92" y="1642"/>
                    </a:cubicBezTo>
                    <a:cubicBezTo>
                      <a:pt x="0" y="2189"/>
                      <a:pt x="0" y="2767"/>
                      <a:pt x="61" y="3314"/>
                    </a:cubicBezTo>
                    <a:cubicBezTo>
                      <a:pt x="456" y="2281"/>
                      <a:pt x="608" y="1126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9"/>
              <p:cNvSpPr/>
              <p:nvPr/>
            </p:nvSpPr>
            <p:spPr>
              <a:xfrm>
                <a:off x="7909338" y="3435575"/>
                <a:ext cx="1597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344" extrusionOk="0">
                    <a:moveTo>
                      <a:pt x="517" y="0"/>
                    </a:moveTo>
                    <a:lnTo>
                      <a:pt x="517" y="0"/>
                    </a:lnTo>
                    <a:cubicBezTo>
                      <a:pt x="304" y="517"/>
                      <a:pt x="183" y="1095"/>
                      <a:pt x="122" y="1642"/>
                    </a:cubicBezTo>
                    <a:cubicBezTo>
                      <a:pt x="31" y="2189"/>
                      <a:pt x="0" y="2766"/>
                      <a:pt x="61" y="3344"/>
                    </a:cubicBezTo>
                    <a:cubicBezTo>
                      <a:pt x="456" y="2280"/>
                      <a:pt x="638" y="1125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7296088" y="3157450"/>
                <a:ext cx="152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4" extrusionOk="0">
                    <a:moveTo>
                      <a:pt x="518" y="1"/>
                    </a:move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7"/>
                      <a:pt x="62" y="3314"/>
                    </a:cubicBezTo>
                    <a:cubicBezTo>
                      <a:pt x="457" y="2250"/>
                      <a:pt x="609" y="1125"/>
                      <a:pt x="5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>
                <a:off x="7617538" y="3565225"/>
                <a:ext cx="828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24" extrusionOk="0">
                    <a:moveTo>
                      <a:pt x="754" y="0"/>
                    </a:moveTo>
                    <a:cubicBezTo>
                      <a:pt x="498" y="0"/>
                      <a:pt x="246" y="15"/>
                      <a:pt x="0" y="42"/>
                    </a:cubicBezTo>
                    <a:cubicBezTo>
                      <a:pt x="865" y="363"/>
                      <a:pt x="1769" y="524"/>
                      <a:pt x="2681" y="524"/>
                    </a:cubicBezTo>
                    <a:cubicBezTo>
                      <a:pt x="2892" y="524"/>
                      <a:pt x="3102" y="515"/>
                      <a:pt x="3313" y="498"/>
                    </a:cubicBezTo>
                    <a:cubicBezTo>
                      <a:pt x="2797" y="286"/>
                      <a:pt x="2249" y="164"/>
                      <a:pt x="1702" y="73"/>
                    </a:cubicBezTo>
                    <a:cubicBezTo>
                      <a:pt x="1384" y="23"/>
                      <a:pt x="1066" y="0"/>
                      <a:pt x="7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7963288" y="3237375"/>
                <a:ext cx="828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1" extrusionOk="0">
                    <a:moveTo>
                      <a:pt x="625" y="0"/>
                    </a:moveTo>
                    <a:cubicBezTo>
                      <a:pt x="417" y="0"/>
                      <a:pt x="209" y="9"/>
                      <a:pt x="0" y="26"/>
                    </a:cubicBezTo>
                    <a:cubicBezTo>
                      <a:pt x="517" y="238"/>
                      <a:pt x="1064" y="390"/>
                      <a:pt x="1642" y="451"/>
                    </a:cubicBezTo>
                    <a:cubicBezTo>
                      <a:pt x="1988" y="509"/>
                      <a:pt x="2348" y="530"/>
                      <a:pt x="2703" y="530"/>
                    </a:cubicBezTo>
                    <a:cubicBezTo>
                      <a:pt x="2909" y="530"/>
                      <a:pt x="3113" y="523"/>
                      <a:pt x="3313" y="512"/>
                    </a:cubicBezTo>
                    <a:cubicBezTo>
                      <a:pt x="2447" y="165"/>
                      <a:pt x="1540" y="0"/>
                      <a:pt x="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9"/>
              <p:cNvSpPr/>
              <p:nvPr/>
            </p:nvSpPr>
            <p:spPr>
              <a:xfrm>
                <a:off x="7346238" y="3950750"/>
                <a:ext cx="828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531" extrusionOk="0">
                    <a:moveTo>
                      <a:pt x="606" y="0"/>
                    </a:moveTo>
                    <a:cubicBezTo>
                      <a:pt x="406" y="0"/>
                      <a:pt x="206" y="10"/>
                      <a:pt x="1" y="32"/>
                    </a:cubicBezTo>
                    <a:cubicBezTo>
                      <a:pt x="518" y="245"/>
                      <a:pt x="1095" y="397"/>
                      <a:pt x="1642" y="458"/>
                    </a:cubicBezTo>
                    <a:cubicBezTo>
                      <a:pt x="1943" y="508"/>
                      <a:pt x="2254" y="530"/>
                      <a:pt x="2563" y="530"/>
                    </a:cubicBezTo>
                    <a:cubicBezTo>
                      <a:pt x="2816" y="530"/>
                      <a:pt x="3068" y="515"/>
                      <a:pt x="3314" y="488"/>
                    </a:cubicBezTo>
                    <a:cubicBezTo>
                      <a:pt x="2797" y="275"/>
                      <a:pt x="2250" y="154"/>
                      <a:pt x="1703" y="93"/>
                    </a:cubicBezTo>
                    <a:cubicBezTo>
                      <a:pt x="1330" y="34"/>
                      <a:pt x="970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7989888" y="3666875"/>
                <a:ext cx="828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7" extrusionOk="0">
                    <a:moveTo>
                      <a:pt x="610" y="1"/>
                    </a:moveTo>
                    <a:cubicBezTo>
                      <a:pt x="405" y="1"/>
                      <a:pt x="200" y="8"/>
                      <a:pt x="0" y="19"/>
                    </a:cubicBezTo>
                    <a:cubicBezTo>
                      <a:pt x="517" y="232"/>
                      <a:pt x="1064" y="384"/>
                      <a:pt x="1611" y="445"/>
                    </a:cubicBezTo>
                    <a:cubicBezTo>
                      <a:pt x="1984" y="503"/>
                      <a:pt x="2344" y="537"/>
                      <a:pt x="2708" y="537"/>
                    </a:cubicBezTo>
                    <a:cubicBezTo>
                      <a:pt x="2908" y="537"/>
                      <a:pt x="3109" y="527"/>
                      <a:pt x="3313" y="505"/>
                    </a:cubicBezTo>
                    <a:cubicBezTo>
                      <a:pt x="2766" y="293"/>
                      <a:pt x="2219" y="141"/>
                      <a:pt x="1672" y="80"/>
                    </a:cubicBezTo>
                    <a:cubicBezTo>
                      <a:pt x="1325" y="22"/>
                      <a:pt x="966" y="1"/>
                      <a:pt x="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9"/>
              <p:cNvSpPr/>
              <p:nvPr/>
            </p:nvSpPr>
            <p:spPr>
              <a:xfrm>
                <a:off x="7530138" y="37843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44"/>
                      <a:pt x="1672" y="518"/>
                      <a:pt x="1217" y="882"/>
                    </a:cubicBezTo>
                    <a:cubicBezTo>
                      <a:pt x="761" y="1186"/>
                      <a:pt x="335" y="1582"/>
                      <a:pt x="1" y="2037"/>
                    </a:cubicBezTo>
                    <a:cubicBezTo>
                      <a:pt x="1034" y="1551"/>
                      <a:pt x="1946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7963288" y="3867200"/>
                <a:ext cx="66900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2158" y="213"/>
                      <a:pt x="1672" y="517"/>
                      <a:pt x="1216" y="851"/>
                    </a:cubicBezTo>
                    <a:cubicBezTo>
                      <a:pt x="760" y="1186"/>
                      <a:pt x="365" y="1581"/>
                      <a:pt x="0" y="2037"/>
                    </a:cubicBezTo>
                    <a:lnTo>
                      <a:pt x="31" y="2037"/>
                    </a:lnTo>
                    <a:cubicBezTo>
                      <a:pt x="1034" y="1550"/>
                      <a:pt x="1946" y="882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8078013" y="34621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6" y="0"/>
                    </a:moveTo>
                    <a:cubicBezTo>
                      <a:pt x="2159" y="213"/>
                      <a:pt x="1673" y="487"/>
                      <a:pt x="1217" y="851"/>
                    </a:cubicBezTo>
                    <a:cubicBezTo>
                      <a:pt x="761" y="1186"/>
                      <a:pt x="366" y="1581"/>
                      <a:pt x="1" y="2006"/>
                    </a:cubicBezTo>
                    <a:cubicBezTo>
                      <a:pt x="518" y="1794"/>
                      <a:pt x="1004" y="1490"/>
                      <a:pt x="1460" y="1155"/>
                    </a:cubicBezTo>
                    <a:cubicBezTo>
                      <a:pt x="1916" y="821"/>
                      <a:pt x="2311" y="426"/>
                      <a:pt x="2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7393363" y="33162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5" y="0"/>
                    </a:moveTo>
                    <a:cubicBezTo>
                      <a:pt x="2159" y="213"/>
                      <a:pt x="1672" y="517"/>
                      <a:pt x="1247" y="851"/>
                    </a:cubicBezTo>
                    <a:cubicBezTo>
                      <a:pt x="791" y="1186"/>
                      <a:pt x="365" y="1581"/>
                      <a:pt x="0" y="2006"/>
                    </a:cubicBezTo>
                    <a:cubicBezTo>
                      <a:pt x="517" y="1794"/>
                      <a:pt x="1004" y="1490"/>
                      <a:pt x="1459" y="1155"/>
                    </a:cubicBezTo>
                    <a:cubicBezTo>
                      <a:pt x="1915" y="821"/>
                      <a:pt x="2341" y="42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>
                <a:off x="7837138" y="3036625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13"/>
                      <a:pt x="1672" y="517"/>
                      <a:pt x="1216" y="852"/>
                    </a:cubicBezTo>
                    <a:cubicBezTo>
                      <a:pt x="760" y="1186"/>
                      <a:pt x="335" y="1581"/>
                      <a:pt x="1" y="2037"/>
                    </a:cubicBezTo>
                    <a:cubicBezTo>
                      <a:pt x="517" y="1794"/>
                      <a:pt x="1004" y="1520"/>
                      <a:pt x="1429" y="1156"/>
                    </a:cubicBezTo>
                    <a:cubicBezTo>
                      <a:pt x="1885" y="821"/>
                      <a:pt x="2311" y="426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9"/>
              <p:cNvSpPr/>
              <p:nvPr/>
            </p:nvSpPr>
            <p:spPr>
              <a:xfrm>
                <a:off x="7280138" y="3700775"/>
                <a:ext cx="296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26" extrusionOk="0">
                    <a:moveTo>
                      <a:pt x="1186" y="0"/>
                    </a:moveTo>
                    <a:lnTo>
                      <a:pt x="1186" y="0"/>
                    </a:lnTo>
                    <a:cubicBezTo>
                      <a:pt x="760" y="152"/>
                      <a:pt x="365" y="396"/>
                      <a:pt x="0" y="669"/>
                    </a:cubicBezTo>
                    <a:lnTo>
                      <a:pt x="0" y="1125"/>
                    </a:lnTo>
                    <a:cubicBezTo>
                      <a:pt x="426" y="791"/>
                      <a:pt x="852" y="426"/>
                      <a:pt x="11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7611463" y="2858050"/>
                <a:ext cx="66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28" y="244"/>
                      <a:pt x="1641" y="517"/>
                      <a:pt x="1216" y="882"/>
                    </a:cubicBezTo>
                    <a:cubicBezTo>
                      <a:pt x="760" y="1217"/>
                      <a:pt x="334" y="1581"/>
                      <a:pt x="0" y="2037"/>
                    </a:cubicBezTo>
                    <a:cubicBezTo>
                      <a:pt x="1033" y="1551"/>
                      <a:pt x="1945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7233013" y="34241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0"/>
                    </a:moveTo>
                    <a:lnTo>
                      <a:pt x="1" y="31"/>
                    </a:lnTo>
                    <a:cubicBezTo>
                      <a:pt x="457" y="1064"/>
                      <a:pt x="1156" y="1976"/>
                      <a:pt x="2037" y="2675"/>
                    </a:cubicBezTo>
                    <a:cubicBezTo>
                      <a:pt x="1794" y="2159"/>
                      <a:pt x="1521" y="1672"/>
                      <a:pt x="1156" y="1247"/>
                    </a:cubicBezTo>
                    <a:cubicBezTo>
                      <a:pt x="822" y="791"/>
                      <a:pt x="426" y="36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7390313" y="29902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4" y="517"/>
                      <a:pt x="518" y="1004"/>
                      <a:pt x="882" y="1460"/>
                    </a:cubicBezTo>
                    <a:cubicBezTo>
                      <a:pt x="1217" y="1916"/>
                      <a:pt x="1581" y="2311"/>
                      <a:pt x="2037" y="2675"/>
                    </a:cubicBezTo>
                    <a:cubicBezTo>
                      <a:pt x="1551" y="1642"/>
                      <a:pt x="882" y="73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7788513" y="3692425"/>
                <a:ext cx="501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45" extrusionOk="0">
                    <a:moveTo>
                      <a:pt x="0" y="0"/>
                    </a:moveTo>
                    <a:cubicBezTo>
                      <a:pt x="243" y="517"/>
                      <a:pt x="517" y="1003"/>
                      <a:pt x="882" y="1429"/>
                    </a:cubicBezTo>
                    <a:cubicBezTo>
                      <a:pt x="1216" y="1885"/>
                      <a:pt x="1581" y="2280"/>
                      <a:pt x="2006" y="2645"/>
                    </a:cubicBezTo>
                    <a:cubicBezTo>
                      <a:pt x="1550" y="1611"/>
                      <a:pt x="851" y="73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8201138" y="3967500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0"/>
                    </a:moveTo>
                    <a:cubicBezTo>
                      <a:pt x="213" y="517"/>
                      <a:pt x="486" y="1003"/>
                      <a:pt x="851" y="1459"/>
                    </a:cubicBezTo>
                    <a:cubicBezTo>
                      <a:pt x="1186" y="1915"/>
                      <a:pt x="1581" y="2341"/>
                      <a:pt x="2006" y="2675"/>
                    </a:cubicBezTo>
                    <a:cubicBezTo>
                      <a:pt x="1793" y="2158"/>
                      <a:pt x="1489" y="1672"/>
                      <a:pt x="1155" y="1247"/>
                    </a:cubicBezTo>
                    <a:cubicBezTo>
                      <a:pt x="821" y="791"/>
                      <a:pt x="426" y="3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7780138" y="2785875"/>
                <a:ext cx="509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87" y="1034"/>
                      <a:pt x="1156" y="1915"/>
                      <a:pt x="2037" y="2645"/>
                    </a:cubicBezTo>
                    <a:cubicBezTo>
                      <a:pt x="1551" y="1611"/>
                      <a:pt x="882" y="73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7706438" y="3320825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6" y="1034"/>
                      <a:pt x="1156" y="1946"/>
                      <a:pt x="2007" y="2675"/>
                    </a:cubicBezTo>
                    <a:cubicBezTo>
                      <a:pt x="1794" y="2128"/>
                      <a:pt x="1520" y="1642"/>
                      <a:pt x="1156" y="1216"/>
                    </a:cubicBezTo>
                    <a:cubicBezTo>
                      <a:pt x="821" y="761"/>
                      <a:pt x="426" y="33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7457963" y="2405150"/>
                <a:ext cx="219625" cy="409475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16379" extrusionOk="0">
                    <a:moveTo>
                      <a:pt x="8724" y="1"/>
                    </a:moveTo>
                    <a:lnTo>
                      <a:pt x="7660" y="457"/>
                    </a:lnTo>
                    <a:lnTo>
                      <a:pt x="182" y="3983"/>
                    </a:lnTo>
                    <a:lnTo>
                      <a:pt x="730" y="10032"/>
                    </a:lnTo>
                    <a:lnTo>
                      <a:pt x="760" y="10457"/>
                    </a:lnTo>
                    <a:cubicBezTo>
                      <a:pt x="760" y="10457"/>
                      <a:pt x="0" y="16141"/>
                      <a:pt x="1034" y="16323"/>
                    </a:cubicBezTo>
                    <a:cubicBezTo>
                      <a:pt x="1240" y="16361"/>
                      <a:pt x="1450" y="16379"/>
                      <a:pt x="1662" y="16379"/>
                    </a:cubicBezTo>
                    <a:cubicBezTo>
                      <a:pt x="4692" y="16379"/>
                      <a:pt x="8134" y="12754"/>
                      <a:pt x="8389" y="12129"/>
                    </a:cubicBezTo>
                    <a:cubicBezTo>
                      <a:pt x="8632" y="10335"/>
                      <a:pt x="8784" y="8573"/>
                      <a:pt x="8784" y="6779"/>
                    </a:cubicBezTo>
                    <a:lnTo>
                      <a:pt x="8784" y="6019"/>
                    </a:lnTo>
                    <a:lnTo>
                      <a:pt x="8784" y="5290"/>
                    </a:lnTo>
                    <a:lnTo>
                      <a:pt x="8784" y="4348"/>
                    </a:lnTo>
                    <a:lnTo>
                      <a:pt x="8784" y="4013"/>
                    </a:lnTo>
                    <a:lnTo>
                      <a:pt x="8784" y="3740"/>
                    </a:lnTo>
                    <a:cubicBezTo>
                      <a:pt x="8754" y="1642"/>
                      <a:pt x="8724" y="1"/>
                      <a:pt x="8724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7462513" y="2405150"/>
                <a:ext cx="21507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10032" extrusionOk="0">
                    <a:moveTo>
                      <a:pt x="8542" y="1"/>
                    </a:moveTo>
                    <a:lnTo>
                      <a:pt x="7478" y="457"/>
                    </a:lnTo>
                    <a:lnTo>
                      <a:pt x="0" y="3983"/>
                    </a:lnTo>
                    <a:lnTo>
                      <a:pt x="548" y="10032"/>
                    </a:lnTo>
                    <a:cubicBezTo>
                      <a:pt x="4013" y="9211"/>
                      <a:pt x="6991" y="6901"/>
                      <a:pt x="8602" y="3740"/>
                    </a:cubicBezTo>
                    <a:cubicBezTo>
                      <a:pt x="8572" y="1642"/>
                      <a:pt x="8542" y="1"/>
                      <a:pt x="85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7248988" y="1969825"/>
                <a:ext cx="540300" cy="625875"/>
              </a:xfrm>
              <a:custGeom>
                <a:avLst/>
                <a:gdLst/>
                <a:ahLst/>
                <a:cxnLst/>
                <a:rect l="l" t="t" r="r" b="b"/>
                <a:pathLst>
                  <a:path w="21612" h="25035" extrusionOk="0">
                    <a:moveTo>
                      <a:pt x="10834" y="0"/>
                    </a:moveTo>
                    <a:cubicBezTo>
                      <a:pt x="6428" y="0"/>
                      <a:pt x="1592" y="2853"/>
                      <a:pt x="821" y="12490"/>
                    </a:cubicBezTo>
                    <a:cubicBezTo>
                      <a:pt x="0" y="23128"/>
                      <a:pt x="6262" y="24831"/>
                      <a:pt x="8541" y="24982"/>
                    </a:cubicBezTo>
                    <a:cubicBezTo>
                      <a:pt x="8832" y="25008"/>
                      <a:pt x="9218" y="25035"/>
                      <a:pt x="9673" y="25035"/>
                    </a:cubicBezTo>
                    <a:cubicBezTo>
                      <a:pt x="12507" y="25035"/>
                      <a:pt x="18016" y="23988"/>
                      <a:pt x="19666" y="14952"/>
                    </a:cubicBezTo>
                    <a:cubicBezTo>
                      <a:pt x="21612" y="4465"/>
                      <a:pt x="16931" y="727"/>
                      <a:pt x="12189" y="89"/>
                    </a:cubicBezTo>
                    <a:cubicBezTo>
                      <a:pt x="11745" y="31"/>
                      <a:pt x="11292" y="0"/>
                      <a:pt x="10834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7300238" y="2196075"/>
                <a:ext cx="52875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167" extrusionOk="0">
                    <a:moveTo>
                      <a:pt x="1336" y="1"/>
                    </a:moveTo>
                    <a:cubicBezTo>
                      <a:pt x="1252" y="1"/>
                      <a:pt x="1166" y="12"/>
                      <a:pt x="1081" y="36"/>
                    </a:cubicBezTo>
                    <a:cubicBezTo>
                      <a:pt x="747" y="96"/>
                      <a:pt x="412" y="248"/>
                      <a:pt x="200" y="522"/>
                    </a:cubicBezTo>
                    <a:cubicBezTo>
                      <a:pt x="1" y="778"/>
                      <a:pt x="200" y="1166"/>
                      <a:pt x="500" y="1166"/>
                    </a:cubicBezTo>
                    <a:cubicBezTo>
                      <a:pt x="521" y="1166"/>
                      <a:pt x="542" y="1164"/>
                      <a:pt x="564" y="1160"/>
                    </a:cubicBezTo>
                    <a:cubicBezTo>
                      <a:pt x="807" y="1130"/>
                      <a:pt x="1051" y="1099"/>
                      <a:pt x="1294" y="1039"/>
                    </a:cubicBezTo>
                    <a:cubicBezTo>
                      <a:pt x="1567" y="1008"/>
                      <a:pt x="1811" y="917"/>
                      <a:pt x="1993" y="735"/>
                    </a:cubicBezTo>
                    <a:cubicBezTo>
                      <a:pt x="2114" y="613"/>
                      <a:pt x="2114" y="400"/>
                      <a:pt x="1993" y="279"/>
                    </a:cubicBezTo>
                    <a:cubicBezTo>
                      <a:pt x="1812" y="98"/>
                      <a:pt x="1580" y="1"/>
                      <a:pt x="13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7453388" y="2199750"/>
                <a:ext cx="522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167" extrusionOk="0">
                    <a:moveTo>
                      <a:pt x="738" y="0"/>
                    </a:moveTo>
                    <a:cubicBezTo>
                      <a:pt x="497" y="0"/>
                      <a:pt x="264" y="81"/>
                      <a:pt x="92" y="253"/>
                    </a:cubicBezTo>
                    <a:cubicBezTo>
                      <a:pt x="1" y="375"/>
                      <a:pt x="1" y="588"/>
                      <a:pt x="92" y="709"/>
                    </a:cubicBezTo>
                    <a:cubicBezTo>
                      <a:pt x="305" y="892"/>
                      <a:pt x="548" y="983"/>
                      <a:pt x="791" y="1013"/>
                    </a:cubicBezTo>
                    <a:cubicBezTo>
                      <a:pt x="1034" y="1074"/>
                      <a:pt x="1277" y="1135"/>
                      <a:pt x="1520" y="1165"/>
                    </a:cubicBezTo>
                    <a:cubicBezTo>
                      <a:pt x="1534" y="1166"/>
                      <a:pt x="1547" y="1167"/>
                      <a:pt x="1560" y="1167"/>
                    </a:cubicBezTo>
                    <a:cubicBezTo>
                      <a:pt x="1873" y="1167"/>
                      <a:pt x="2090" y="819"/>
                      <a:pt x="1885" y="527"/>
                    </a:cubicBezTo>
                    <a:cubicBezTo>
                      <a:pt x="1672" y="253"/>
                      <a:pt x="1369" y="101"/>
                      <a:pt x="1034" y="41"/>
                    </a:cubicBezTo>
                    <a:cubicBezTo>
                      <a:pt x="937" y="14"/>
                      <a:pt x="837" y="0"/>
                      <a:pt x="7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7445788" y="2296300"/>
                <a:ext cx="2282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924" extrusionOk="0">
                    <a:moveTo>
                      <a:pt x="159" y="0"/>
                    </a:moveTo>
                    <a:cubicBezTo>
                      <a:pt x="155" y="0"/>
                      <a:pt x="153" y="3"/>
                      <a:pt x="153" y="8"/>
                    </a:cubicBezTo>
                    <a:cubicBezTo>
                      <a:pt x="1" y="677"/>
                      <a:pt x="92" y="1771"/>
                      <a:pt x="882" y="1923"/>
                    </a:cubicBezTo>
                    <a:cubicBezTo>
                      <a:pt x="882" y="1923"/>
                      <a:pt x="913" y="1893"/>
                      <a:pt x="882" y="1893"/>
                    </a:cubicBezTo>
                    <a:cubicBezTo>
                      <a:pt x="244" y="1619"/>
                      <a:pt x="153" y="799"/>
                      <a:pt x="214" y="69"/>
                    </a:cubicBezTo>
                    <a:cubicBezTo>
                      <a:pt x="214" y="45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7441988" y="2277500"/>
                <a:ext cx="539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343" extrusionOk="0">
                    <a:moveTo>
                      <a:pt x="997" y="0"/>
                    </a:moveTo>
                    <a:cubicBezTo>
                      <a:pt x="989" y="0"/>
                      <a:pt x="981" y="0"/>
                      <a:pt x="973" y="1"/>
                    </a:cubicBezTo>
                    <a:cubicBezTo>
                      <a:pt x="13" y="61"/>
                      <a:pt x="1" y="2342"/>
                      <a:pt x="1053" y="2342"/>
                    </a:cubicBezTo>
                    <a:cubicBezTo>
                      <a:pt x="1067" y="2342"/>
                      <a:pt x="1081" y="2342"/>
                      <a:pt x="1095" y="2341"/>
                    </a:cubicBezTo>
                    <a:cubicBezTo>
                      <a:pt x="2152" y="2281"/>
                      <a:pt x="2159" y="0"/>
                      <a:pt x="9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7474663" y="2278700"/>
                <a:ext cx="3802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23" extrusionOk="0">
                    <a:moveTo>
                      <a:pt x="1496" y="1"/>
                    </a:moveTo>
                    <a:cubicBezTo>
                      <a:pt x="1493" y="1"/>
                      <a:pt x="1490" y="4"/>
                      <a:pt x="1490" y="13"/>
                    </a:cubicBezTo>
                    <a:cubicBezTo>
                      <a:pt x="1308" y="256"/>
                      <a:pt x="1034" y="469"/>
                      <a:pt x="791" y="469"/>
                    </a:cubicBezTo>
                    <a:cubicBezTo>
                      <a:pt x="548" y="469"/>
                      <a:pt x="335" y="226"/>
                      <a:pt x="153" y="74"/>
                    </a:cubicBezTo>
                    <a:cubicBezTo>
                      <a:pt x="143" y="71"/>
                      <a:pt x="133" y="69"/>
                      <a:pt x="124" y="69"/>
                    </a:cubicBezTo>
                    <a:cubicBezTo>
                      <a:pt x="49" y="69"/>
                      <a:pt x="1" y="172"/>
                      <a:pt x="1" y="226"/>
                    </a:cubicBezTo>
                    <a:cubicBezTo>
                      <a:pt x="114" y="651"/>
                      <a:pt x="359" y="1023"/>
                      <a:pt x="785" y="1023"/>
                    </a:cubicBezTo>
                    <a:cubicBezTo>
                      <a:pt x="816" y="1023"/>
                      <a:pt x="849" y="1021"/>
                      <a:pt x="882" y="1016"/>
                    </a:cubicBezTo>
                    <a:cubicBezTo>
                      <a:pt x="1369" y="956"/>
                      <a:pt x="1521" y="469"/>
                      <a:pt x="1521" y="44"/>
                    </a:cubicBezTo>
                    <a:cubicBezTo>
                      <a:pt x="1521" y="22"/>
                      <a:pt x="1505" y="1"/>
                      <a:pt x="149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7329538" y="2291725"/>
                <a:ext cx="235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924" extrusionOk="0">
                    <a:moveTo>
                      <a:pt x="785" y="1"/>
                    </a:moveTo>
                    <a:cubicBezTo>
                      <a:pt x="769" y="1"/>
                      <a:pt x="730" y="45"/>
                      <a:pt x="730" y="70"/>
                    </a:cubicBezTo>
                    <a:cubicBezTo>
                      <a:pt x="760" y="799"/>
                      <a:pt x="669" y="1650"/>
                      <a:pt x="31" y="1894"/>
                    </a:cubicBezTo>
                    <a:cubicBezTo>
                      <a:pt x="0" y="1894"/>
                      <a:pt x="0" y="1924"/>
                      <a:pt x="31" y="1924"/>
                    </a:cubicBezTo>
                    <a:cubicBezTo>
                      <a:pt x="821" y="1802"/>
                      <a:pt x="942" y="708"/>
                      <a:pt x="790" y="9"/>
                    </a:cubicBezTo>
                    <a:cubicBezTo>
                      <a:pt x="790" y="3"/>
                      <a:pt x="788" y="1"/>
                      <a:pt x="78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7302688" y="2273625"/>
                <a:ext cx="53900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346" extrusionOk="0">
                    <a:moveTo>
                      <a:pt x="1132" y="1"/>
                    </a:moveTo>
                    <a:cubicBezTo>
                      <a:pt x="39" y="1"/>
                      <a:pt x="0" y="2284"/>
                      <a:pt x="1044" y="2344"/>
                    </a:cubicBezTo>
                    <a:cubicBezTo>
                      <a:pt x="1058" y="2345"/>
                      <a:pt x="1072" y="2345"/>
                      <a:pt x="1085" y="2345"/>
                    </a:cubicBezTo>
                    <a:cubicBezTo>
                      <a:pt x="2139" y="2345"/>
                      <a:pt x="2156" y="64"/>
                      <a:pt x="1196" y="4"/>
                    </a:cubicBezTo>
                    <a:cubicBezTo>
                      <a:pt x="1174" y="2"/>
                      <a:pt x="1153" y="1"/>
                      <a:pt x="11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7289263" y="2272950"/>
                <a:ext cx="3422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7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486"/>
                      <a:pt x="122" y="942"/>
                      <a:pt x="547" y="1064"/>
                    </a:cubicBezTo>
                    <a:cubicBezTo>
                      <a:pt x="589" y="1073"/>
                      <a:pt x="629" y="1077"/>
                      <a:pt x="668" y="1077"/>
                    </a:cubicBezTo>
                    <a:cubicBezTo>
                      <a:pt x="1025" y="1077"/>
                      <a:pt x="1258" y="715"/>
                      <a:pt x="1368" y="304"/>
                    </a:cubicBezTo>
                    <a:cubicBezTo>
                      <a:pt x="1368" y="250"/>
                      <a:pt x="1320" y="147"/>
                      <a:pt x="1266" y="147"/>
                    </a:cubicBezTo>
                    <a:cubicBezTo>
                      <a:pt x="1260" y="147"/>
                      <a:pt x="1253" y="149"/>
                      <a:pt x="1246" y="152"/>
                    </a:cubicBezTo>
                    <a:cubicBezTo>
                      <a:pt x="1064" y="274"/>
                      <a:pt x="851" y="486"/>
                      <a:pt x="639" y="517"/>
                    </a:cubicBezTo>
                    <a:cubicBezTo>
                      <a:pt x="426" y="517"/>
                      <a:pt x="213" y="243"/>
                      <a:pt x="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7415388" y="2439550"/>
                <a:ext cx="376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719" extrusionOk="0">
                    <a:moveTo>
                      <a:pt x="1483" y="0"/>
                    </a:moveTo>
                    <a:cubicBezTo>
                      <a:pt x="1468" y="0"/>
                      <a:pt x="1445" y="8"/>
                      <a:pt x="1430" y="23"/>
                    </a:cubicBezTo>
                    <a:cubicBezTo>
                      <a:pt x="1278" y="175"/>
                      <a:pt x="1095" y="418"/>
                      <a:pt x="852" y="479"/>
                    </a:cubicBezTo>
                    <a:cubicBezTo>
                      <a:pt x="578" y="479"/>
                      <a:pt x="305" y="418"/>
                      <a:pt x="62" y="327"/>
                    </a:cubicBezTo>
                    <a:cubicBezTo>
                      <a:pt x="31" y="327"/>
                      <a:pt x="1" y="327"/>
                      <a:pt x="31" y="358"/>
                    </a:cubicBezTo>
                    <a:cubicBezTo>
                      <a:pt x="202" y="577"/>
                      <a:pt x="471" y="718"/>
                      <a:pt x="759" y="718"/>
                    </a:cubicBezTo>
                    <a:cubicBezTo>
                      <a:pt x="830" y="718"/>
                      <a:pt x="902" y="710"/>
                      <a:pt x="974" y="692"/>
                    </a:cubicBezTo>
                    <a:cubicBezTo>
                      <a:pt x="1278" y="631"/>
                      <a:pt x="1490" y="358"/>
                      <a:pt x="1490" y="23"/>
                    </a:cubicBezTo>
                    <a:cubicBezTo>
                      <a:pt x="1506" y="8"/>
                      <a:pt x="1498" y="0"/>
                      <a:pt x="14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7345113" y="2196575"/>
                <a:ext cx="93875" cy="220150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8806" extrusionOk="0">
                    <a:moveTo>
                      <a:pt x="1560" y="1"/>
                    </a:moveTo>
                    <a:cubicBezTo>
                      <a:pt x="1537" y="1"/>
                      <a:pt x="1516" y="14"/>
                      <a:pt x="1505" y="46"/>
                    </a:cubicBezTo>
                    <a:cubicBezTo>
                      <a:pt x="684" y="2326"/>
                      <a:pt x="319" y="4940"/>
                      <a:pt x="16" y="7280"/>
                    </a:cubicBezTo>
                    <a:cubicBezTo>
                      <a:pt x="0" y="7349"/>
                      <a:pt x="56" y="7376"/>
                      <a:pt x="153" y="7376"/>
                    </a:cubicBezTo>
                    <a:cubicBezTo>
                      <a:pt x="437" y="7376"/>
                      <a:pt x="1072" y="7143"/>
                      <a:pt x="1231" y="7098"/>
                    </a:cubicBezTo>
                    <a:lnTo>
                      <a:pt x="1231" y="7098"/>
                    </a:lnTo>
                    <a:cubicBezTo>
                      <a:pt x="1231" y="7098"/>
                      <a:pt x="1049" y="8162"/>
                      <a:pt x="1049" y="8678"/>
                    </a:cubicBezTo>
                    <a:cubicBezTo>
                      <a:pt x="1049" y="8739"/>
                      <a:pt x="1171" y="8739"/>
                      <a:pt x="1353" y="8770"/>
                    </a:cubicBezTo>
                    <a:lnTo>
                      <a:pt x="1383" y="8770"/>
                    </a:lnTo>
                    <a:cubicBezTo>
                      <a:pt x="1523" y="8794"/>
                      <a:pt x="1664" y="8806"/>
                      <a:pt x="1804" y="8806"/>
                    </a:cubicBezTo>
                    <a:cubicBezTo>
                      <a:pt x="2546" y="8806"/>
                      <a:pt x="3268" y="8471"/>
                      <a:pt x="3754" y="7858"/>
                    </a:cubicBezTo>
                    <a:cubicBezTo>
                      <a:pt x="3754" y="7833"/>
                      <a:pt x="3734" y="7789"/>
                      <a:pt x="3695" y="7789"/>
                    </a:cubicBezTo>
                    <a:cubicBezTo>
                      <a:pt x="3685" y="7789"/>
                      <a:pt x="3675" y="7791"/>
                      <a:pt x="3663" y="7797"/>
                    </a:cubicBezTo>
                    <a:cubicBezTo>
                      <a:pt x="3096" y="8202"/>
                      <a:pt x="2409" y="8415"/>
                      <a:pt x="1709" y="8415"/>
                    </a:cubicBezTo>
                    <a:cubicBezTo>
                      <a:pt x="1621" y="8415"/>
                      <a:pt x="1532" y="8412"/>
                      <a:pt x="1444" y="8405"/>
                    </a:cubicBezTo>
                    <a:cubicBezTo>
                      <a:pt x="1414" y="8283"/>
                      <a:pt x="1778" y="6581"/>
                      <a:pt x="1687" y="6581"/>
                    </a:cubicBezTo>
                    <a:lnTo>
                      <a:pt x="1687" y="6581"/>
                    </a:lnTo>
                    <a:cubicBezTo>
                      <a:pt x="1292" y="6611"/>
                      <a:pt x="897" y="6703"/>
                      <a:pt x="532" y="6824"/>
                    </a:cubicBezTo>
                    <a:cubicBezTo>
                      <a:pt x="775" y="4545"/>
                      <a:pt x="1414" y="2356"/>
                      <a:pt x="1626" y="107"/>
                    </a:cubicBezTo>
                    <a:cubicBezTo>
                      <a:pt x="1646" y="47"/>
                      <a:pt x="1602" y="1"/>
                      <a:pt x="15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7381963" y="2391475"/>
                <a:ext cx="64625" cy="471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87" extrusionOk="0">
                    <a:moveTo>
                      <a:pt x="2250" y="1"/>
                    </a:moveTo>
                    <a:cubicBezTo>
                      <a:pt x="1611" y="518"/>
                      <a:pt x="821" y="822"/>
                      <a:pt x="1" y="852"/>
                    </a:cubicBezTo>
                    <a:cubicBezTo>
                      <a:pt x="304" y="1247"/>
                      <a:pt x="700" y="1581"/>
                      <a:pt x="1186" y="1794"/>
                    </a:cubicBezTo>
                    <a:cubicBezTo>
                      <a:pt x="1343" y="1853"/>
                      <a:pt x="1513" y="1887"/>
                      <a:pt x="1687" y="1887"/>
                    </a:cubicBezTo>
                    <a:cubicBezTo>
                      <a:pt x="1782" y="1887"/>
                      <a:pt x="1879" y="1877"/>
                      <a:pt x="1976" y="1855"/>
                    </a:cubicBezTo>
                    <a:cubicBezTo>
                      <a:pt x="2584" y="1703"/>
                      <a:pt x="2584" y="1156"/>
                      <a:pt x="2493" y="700"/>
                    </a:cubicBezTo>
                    <a:cubicBezTo>
                      <a:pt x="2432" y="457"/>
                      <a:pt x="2341" y="214"/>
                      <a:pt x="22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411588" y="2409725"/>
                <a:ext cx="350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165" extrusionOk="0">
                    <a:moveTo>
                      <a:pt x="1308" y="0"/>
                    </a:moveTo>
                    <a:lnTo>
                      <a:pt x="1308" y="0"/>
                    </a:lnTo>
                    <a:cubicBezTo>
                      <a:pt x="670" y="31"/>
                      <a:pt x="62" y="456"/>
                      <a:pt x="1" y="1064"/>
                    </a:cubicBezTo>
                    <a:cubicBezTo>
                      <a:pt x="143" y="1135"/>
                      <a:pt x="296" y="1165"/>
                      <a:pt x="453" y="1165"/>
                    </a:cubicBezTo>
                    <a:cubicBezTo>
                      <a:pt x="565" y="1165"/>
                      <a:pt x="678" y="1150"/>
                      <a:pt x="791" y="1125"/>
                    </a:cubicBezTo>
                    <a:cubicBezTo>
                      <a:pt x="1399" y="973"/>
                      <a:pt x="1399" y="456"/>
                      <a:pt x="13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7280138" y="1953750"/>
                <a:ext cx="547900" cy="416475"/>
              </a:xfrm>
              <a:custGeom>
                <a:avLst/>
                <a:gdLst/>
                <a:ahLst/>
                <a:cxnLst/>
                <a:rect l="l" t="t" r="r" b="b"/>
                <a:pathLst>
                  <a:path w="21916" h="16659" extrusionOk="0">
                    <a:moveTo>
                      <a:pt x="9678" y="1"/>
                    </a:moveTo>
                    <a:cubicBezTo>
                      <a:pt x="6519" y="1"/>
                      <a:pt x="3488" y="1073"/>
                      <a:pt x="2128" y="2829"/>
                    </a:cubicBezTo>
                    <a:cubicBezTo>
                      <a:pt x="0" y="5595"/>
                      <a:pt x="31" y="9729"/>
                      <a:pt x="31" y="9729"/>
                    </a:cubicBezTo>
                    <a:cubicBezTo>
                      <a:pt x="335" y="9030"/>
                      <a:pt x="791" y="7631"/>
                      <a:pt x="2979" y="5473"/>
                    </a:cubicBezTo>
                    <a:cubicBezTo>
                      <a:pt x="2979" y="5473"/>
                      <a:pt x="5016" y="10640"/>
                      <a:pt x="11764" y="11917"/>
                    </a:cubicBezTo>
                    <a:cubicBezTo>
                      <a:pt x="11460" y="11127"/>
                      <a:pt x="10973" y="9546"/>
                      <a:pt x="10882" y="9333"/>
                    </a:cubicBezTo>
                    <a:lnTo>
                      <a:pt x="10882" y="9333"/>
                    </a:lnTo>
                    <a:cubicBezTo>
                      <a:pt x="12068" y="10975"/>
                      <a:pt x="13679" y="12282"/>
                      <a:pt x="15533" y="13103"/>
                    </a:cubicBezTo>
                    <a:cubicBezTo>
                      <a:pt x="15654" y="14622"/>
                      <a:pt x="16566" y="15990"/>
                      <a:pt x="17964" y="16659"/>
                    </a:cubicBezTo>
                    <a:cubicBezTo>
                      <a:pt x="17964" y="16659"/>
                      <a:pt x="21916" y="7814"/>
                      <a:pt x="17539" y="3042"/>
                    </a:cubicBezTo>
                    <a:cubicBezTo>
                      <a:pt x="15614" y="913"/>
                      <a:pt x="12591" y="1"/>
                      <a:pt x="96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7348538" y="2063775"/>
                <a:ext cx="183900" cy="191725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7669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30" y="981"/>
                      <a:pt x="213" y="1863"/>
                      <a:pt x="517" y="2714"/>
                    </a:cubicBezTo>
                    <a:cubicBezTo>
                      <a:pt x="882" y="3534"/>
                      <a:pt x="1368" y="4294"/>
                      <a:pt x="2006" y="4963"/>
                    </a:cubicBezTo>
                    <a:cubicBezTo>
                      <a:pt x="2553" y="5510"/>
                      <a:pt x="3222" y="5996"/>
                      <a:pt x="3921" y="6391"/>
                    </a:cubicBezTo>
                    <a:cubicBezTo>
                      <a:pt x="4985" y="6999"/>
                      <a:pt x="6170" y="7425"/>
                      <a:pt x="7356" y="7668"/>
                    </a:cubicBezTo>
                    <a:cubicBezTo>
                      <a:pt x="5471" y="7151"/>
                      <a:pt x="3769" y="6118"/>
                      <a:pt x="2432" y="4659"/>
                    </a:cubicBezTo>
                    <a:cubicBezTo>
                      <a:pt x="1854" y="4051"/>
                      <a:pt x="1368" y="3352"/>
                      <a:pt x="973" y="2622"/>
                    </a:cubicBezTo>
                    <a:cubicBezTo>
                      <a:pt x="517" y="1832"/>
                      <a:pt x="213" y="951"/>
                      <a:pt x="91" y="69"/>
                    </a:cubicBezTo>
                    <a:cubicBezTo>
                      <a:pt x="91" y="24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7682113" y="2294775"/>
                <a:ext cx="147450" cy="1654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618" extrusionOk="0">
                    <a:moveTo>
                      <a:pt x="3887" y="1"/>
                    </a:moveTo>
                    <a:cubicBezTo>
                      <a:pt x="2417" y="1"/>
                      <a:pt x="609" y="2653"/>
                      <a:pt x="609" y="2653"/>
                    </a:cubicBezTo>
                    <a:lnTo>
                      <a:pt x="1" y="5510"/>
                    </a:lnTo>
                    <a:cubicBezTo>
                      <a:pt x="292" y="6204"/>
                      <a:pt x="962" y="6618"/>
                      <a:pt x="1671" y="6618"/>
                    </a:cubicBezTo>
                    <a:cubicBezTo>
                      <a:pt x="1925" y="6618"/>
                      <a:pt x="2184" y="6565"/>
                      <a:pt x="2432" y="6452"/>
                    </a:cubicBezTo>
                    <a:cubicBezTo>
                      <a:pt x="4195" y="5784"/>
                      <a:pt x="5898" y="951"/>
                      <a:pt x="4408" y="130"/>
                    </a:cubicBezTo>
                    <a:cubicBezTo>
                      <a:pt x="4242" y="41"/>
                      <a:pt x="4067" y="1"/>
                      <a:pt x="3887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7705963" y="2332225"/>
                <a:ext cx="742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140" extrusionOk="0">
                    <a:moveTo>
                      <a:pt x="2937" y="0"/>
                    </a:moveTo>
                    <a:cubicBezTo>
                      <a:pt x="1235" y="182"/>
                      <a:pt x="19" y="2401"/>
                      <a:pt x="19" y="3982"/>
                    </a:cubicBezTo>
                    <a:lnTo>
                      <a:pt x="19" y="4012"/>
                    </a:lnTo>
                    <a:cubicBezTo>
                      <a:pt x="1" y="4087"/>
                      <a:pt x="63" y="4139"/>
                      <a:pt x="128" y="4139"/>
                    </a:cubicBezTo>
                    <a:cubicBezTo>
                      <a:pt x="168" y="4139"/>
                      <a:pt x="209" y="4119"/>
                      <a:pt x="232" y="4073"/>
                    </a:cubicBezTo>
                    <a:cubicBezTo>
                      <a:pt x="415" y="3708"/>
                      <a:pt x="597" y="3374"/>
                      <a:pt x="810" y="3070"/>
                    </a:cubicBezTo>
                    <a:cubicBezTo>
                      <a:pt x="1035" y="2800"/>
                      <a:pt x="1359" y="2647"/>
                      <a:pt x="1685" y="2647"/>
                    </a:cubicBezTo>
                    <a:cubicBezTo>
                      <a:pt x="1800" y="2647"/>
                      <a:pt x="1915" y="2666"/>
                      <a:pt x="2026" y="2705"/>
                    </a:cubicBezTo>
                    <a:cubicBezTo>
                      <a:pt x="2086" y="2705"/>
                      <a:pt x="2117" y="2644"/>
                      <a:pt x="2086" y="2644"/>
                    </a:cubicBezTo>
                    <a:cubicBezTo>
                      <a:pt x="1856" y="2480"/>
                      <a:pt x="1645" y="2410"/>
                      <a:pt x="1452" y="2410"/>
                    </a:cubicBezTo>
                    <a:cubicBezTo>
                      <a:pt x="1112" y="2410"/>
                      <a:pt x="830" y="2627"/>
                      <a:pt x="597" y="2918"/>
                    </a:cubicBezTo>
                    <a:cubicBezTo>
                      <a:pt x="1023" y="1733"/>
                      <a:pt x="1691" y="547"/>
                      <a:pt x="2937" y="61"/>
                    </a:cubicBezTo>
                    <a:cubicBezTo>
                      <a:pt x="2968" y="30"/>
                      <a:pt x="2968" y="0"/>
                      <a:pt x="2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7706438" y="2431000"/>
                <a:ext cx="4410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18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217"/>
                      <a:pt x="383" y="1517"/>
                      <a:pt x="770" y="1517"/>
                    </a:cubicBezTo>
                    <a:cubicBezTo>
                      <a:pt x="951" y="1517"/>
                      <a:pt x="1132" y="1452"/>
                      <a:pt x="1277" y="1307"/>
                    </a:cubicBezTo>
                    <a:cubicBezTo>
                      <a:pt x="1763" y="821"/>
                      <a:pt x="1429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7336363" y="2645050"/>
                <a:ext cx="452925" cy="283375"/>
              </a:xfrm>
              <a:custGeom>
                <a:avLst/>
                <a:gdLst/>
                <a:ahLst/>
                <a:cxnLst/>
                <a:rect l="l" t="t" r="r" b="b"/>
                <a:pathLst>
                  <a:path w="18117" h="11335" extrusionOk="0">
                    <a:moveTo>
                      <a:pt x="11440" y="0"/>
                    </a:moveTo>
                    <a:cubicBezTo>
                      <a:pt x="11209" y="0"/>
                      <a:pt x="10972" y="13"/>
                      <a:pt x="10730" y="40"/>
                    </a:cubicBezTo>
                    <a:cubicBezTo>
                      <a:pt x="6931" y="436"/>
                      <a:pt x="2159" y="4691"/>
                      <a:pt x="2159" y="4691"/>
                    </a:cubicBezTo>
                    <a:cubicBezTo>
                      <a:pt x="2159" y="4691"/>
                      <a:pt x="1" y="10861"/>
                      <a:pt x="3922" y="11317"/>
                    </a:cubicBezTo>
                    <a:cubicBezTo>
                      <a:pt x="4029" y="11329"/>
                      <a:pt x="4140" y="11334"/>
                      <a:pt x="4256" y="11334"/>
                    </a:cubicBezTo>
                    <a:cubicBezTo>
                      <a:pt x="8395" y="11334"/>
                      <a:pt x="18117" y="4144"/>
                      <a:pt x="18117" y="4144"/>
                    </a:cubicBezTo>
                    <a:cubicBezTo>
                      <a:pt x="18117" y="4144"/>
                      <a:pt x="15581" y="0"/>
                      <a:pt x="11440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6663913" y="2805550"/>
                <a:ext cx="1191500" cy="1131575"/>
              </a:xfrm>
              <a:custGeom>
                <a:avLst/>
                <a:gdLst/>
                <a:ahLst/>
                <a:cxnLst/>
                <a:rect l="l" t="t" r="r" b="b"/>
                <a:pathLst>
                  <a:path w="47660" h="45263" extrusionOk="0">
                    <a:moveTo>
                      <a:pt x="45187" y="0"/>
                    </a:moveTo>
                    <a:cubicBezTo>
                      <a:pt x="44045" y="0"/>
                      <a:pt x="42465" y="1352"/>
                      <a:pt x="40364" y="5171"/>
                    </a:cubicBezTo>
                    <a:cubicBezTo>
                      <a:pt x="36443" y="12344"/>
                      <a:pt x="29634" y="23469"/>
                      <a:pt x="28783" y="24107"/>
                    </a:cubicBezTo>
                    <a:cubicBezTo>
                      <a:pt x="27567" y="25049"/>
                      <a:pt x="3494" y="25718"/>
                      <a:pt x="1731" y="27511"/>
                    </a:cubicBezTo>
                    <a:cubicBezTo>
                      <a:pt x="0" y="29303"/>
                      <a:pt x="3063" y="44928"/>
                      <a:pt x="5433" y="44928"/>
                    </a:cubicBezTo>
                    <a:cubicBezTo>
                      <a:pt x="5435" y="44928"/>
                      <a:pt x="5437" y="44928"/>
                      <a:pt x="5439" y="44928"/>
                    </a:cubicBezTo>
                    <a:cubicBezTo>
                      <a:pt x="10880" y="44837"/>
                      <a:pt x="30637" y="45262"/>
                      <a:pt x="39057" y="39092"/>
                    </a:cubicBezTo>
                    <a:cubicBezTo>
                      <a:pt x="43252" y="36022"/>
                      <a:pt x="47659" y="13134"/>
                      <a:pt x="47659" y="5505"/>
                    </a:cubicBezTo>
                    <a:cubicBezTo>
                      <a:pt x="47659" y="3170"/>
                      <a:pt x="46936" y="0"/>
                      <a:pt x="45187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5926763" y="3443575"/>
                <a:ext cx="985600" cy="524350"/>
              </a:xfrm>
              <a:custGeom>
                <a:avLst/>
                <a:gdLst/>
                <a:ahLst/>
                <a:cxnLst/>
                <a:rect l="l" t="t" r="r" b="b"/>
                <a:pathLst>
                  <a:path w="39424" h="20974" extrusionOk="0">
                    <a:moveTo>
                      <a:pt x="21253" y="1"/>
                    </a:moveTo>
                    <a:cubicBezTo>
                      <a:pt x="18821" y="1"/>
                      <a:pt x="15996" y="214"/>
                      <a:pt x="14560" y="775"/>
                    </a:cubicBezTo>
                    <a:cubicBezTo>
                      <a:pt x="11612" y="1899"/>
                      <a:pt x="1" y="8526"/>
                      <a:pt x="1521" y="11352"/>
                    </a:cubicBezTo>
                    <a:cubicBezTo>
                      <a:pt x="1956" y="12157"/>
                      <a:pt x="2600" y="12434"/>
                      <a:pt x="3282" y="12434"/>
                    </a:cubicBezTo>
                    <a:cubicBezTo>
                      <a:pt x="4345" y="12434"/>
                      <a:pt x="5499" y="11758"/>
                      <a:pt x="6085" y="11361"/>
                    </a:cubicBezTo>
                    <a:lnTo>
                      <a:pt x="6085" y="11361"/>
                    </a:lnTo>
                    <a:cubicBezTo>
                      <a:pt x="5098" y="12119"/>
                      <a:pt x="2701" y="14254"/>
                      <a:pt x="4469" y="15972"/>
                    </a:cubicBezTo>
                    <a:cubicBezTo>
                      <a:pt x="4917" y="16408"/>
                      <a:pt x="5453" y="16581"/>
                      <a:pt x="6022" y="16581"/>
                    </a:cubicBezTo>
                    <a:cubicBezTo>
                      <a:pt x="6997" y="16581"/>
                      <a:pt x="8069" y="16073"/>
                      <a:pt x="8963" y="15504"/>
                    </a:cubicBezTo>
                    <a:lnTo>
                      <a:pt x="8963" y="15504"/>
                    </a:lnTo>
                    <a:cubicBezTo>
                      <a:pt x="8104" y="16420"/>
                      <a:pt x="7556" y="17603"/>
                      <a:pt x="8846" y="18647"/>
                    </a:cubicBezTo>
                    <a:cubicBezTo>
                      <a:pt x="9221" y="18950"/>
                      <a:pt x="9692" y="19075"/>
                      <a:pt x="10214" y="19075"/>
                    </a:cubicBezTo>
                    <a:cubicBezTo>
                      <a:pt x="11255" y="19075"/>
                      <a:pt x="12501" y="18575"/>
                      <a:pt x="13604" y="17990"/>
                    </a:cubicBezTo>
                    <a:lnTo>
                      <a:pt x="13604" y="17990"/>
                    </a:lnTo>
                    <a:cubicBezTo>
                      <a:pt x="12887" y="18718"/>
                      <a:pt x="12532" y="19579"/>
                      <a:pt x="13375" y="20410"/>
                    </a:cubicBezTo>
                    <a:cubicBezTo>
                      <a:pt x="13773" y="20809"/>
                      <a:pt x="14375" y="20973"/>
                      <a:pt x="15098" y="20973"/>
                    </a:cubicBezTo>
                    <a:cubicBezTo>
                      <a:pt x="18506" y="20973"/>
                      <a:pt x="24591" y="17310"/>
                      <a:pt x="24591" y="17310"/>
                    </a:cubicBezTo>
                    <a:cubicBezTo>
                      <a:pt x="29329" y="18889"/>
                      <a:pt x="32684" y="19427"/>
                      <a:pt x="36170" y="19427"/>
                    </a:cubicBezTo>
                    <a:cubicBezTo>
                      <a:pt x="36978" y="19427"/>
                      <a:pt x="37793" y="19398"/>
                      <a:pt x="38634" y="19346"/>
                    </a:cubicBezTo>
                    <a:cubicBezTo>
                      <a:pt x="39424" y="19286"/>
                      <a:pt x="35412" y="1139"/>
                      <a:pt x="35412" y="1139"/>
                    </a:cubicBezTo>
                    <a:cubicBezTo>
                      <a:pt x="35412" y="1139"/>
                      <a:pt x="28299" y="349"/>
                      <a:pt x="23618" y="76"/>
                    </a:cubicBezTo>
                    <a:cubicBezTo>
                      <a:pt x="22933" y="28"/>
                      <a:pt x="22118" y="1"/>
                      <a:pt x="21253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6145613" y="3678575"/>
                <a:ext cx="220950" cy="159975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6399" extrusionOk="0">
                    <a:moveTo>
                      <a:pt x="8749" y="1"/>
                    </a:moveTo>
                    <a:cubicBezTo>
                      <a:pt x="8741" y="1"/>
                      <a:pt x="8733" y="3"/>
                      <a:pt x="8724" y="7"/>
                    </a:cubicBezTo>
                    <a:cubicBezTo>
                      <a:pt x="7934" y="524"/>
                      <a:pt x="7022" y="949"/>
                      <a:pt x="6262" y="1405"/>
                    </a:cubicBezTo>
                    <a:cubicBezTo>
                      <a:pt x="5502" y="1861"/>
                      <a:pt x="4773" y="2317"/>
                      <a:pt x="4043" y="2834"/>
                    </a:cubicBezTo>
                    <a:cubicBezTo>
                      <a:pt x="3283" y="3381"/>
                      <a:pt x="2584" y="3958"/>
                      <a:pt x="1916" y="4566"/>
                    </a:cubicBezTo>
                    <a:lnTo>
                      <a:pt x="882" y="5509"/>
                    </a:lnTo>
                    <a:cubicBezTo>
                      <a:pt x="548" y="5752"/>
                      <a:pt x="274" y="6025"/>
                      <a:pt x="1" y="6329"/>
                    </a:cubicBezTo>
                    <a:cubicBezTo>
                      <a:pt x="1" y="6354"/>
                      <a:pt x="21" y="6398"/>
                      <a:pt x="44" y="6398"/>
                    </a:cubicBezTo>
                    <a:cubicBezTo>
                      <a:pt x="50" y="6398"/>
                      <a:pt x="56" y="6396"/>
                      <a:pt x="61" y="6390"/>
                    </a:cubicBezTo>
                    <a:cubicBezTo>
                      <a:pt x="426" y="6177"/>
                      <a:pt x="761" y="5934"/>
                      <a:pt x="1065" y="5630"/>
                    </a:cubicBezTo>
                    <a:cubicBezTo>
                      <a:pt x="1429" y="5357"/>
                      <a:pt x="1764" y="5083"/>
                      <a:pt x="2128" y="4840"/>
                    </a:cubicBezTo>
                    <a:cubicBezTo>
                      <a:pt x="2858" y="4323"/>
                      <a:pt x="3587" y="3867"/>
                      <a:pt x="4317" y="3320"/>
                    </a:cubicBezTo>
                    <a:cubicBezTo>
                      <a:pt x="5046" y="2773"/>
                      <a:pt x="5776" y="2226"/>
                      <a:pt x="6505" y="1709"/>
                    </a:cubicBezTo>
                    <a:cubicBezTo>
                      <a:pt x="7235" y="1132"/>
                      <a:pt x="7995" y="584"/>
                      <a:pt x="8785" y="98"/>
                    </a:cubicBezTo>
                    <a:cubicBezTo>
                      <a:pt x="8837" y="72"/>
                      <a:pt x="8800" y="1"/>
                      <a:pt x="87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6066113" y="3588875"/>
                <a:ext cx="20857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6013" extrusionOk="0">
                    <a:moveTo>
                      <a:pt x="8304" y="0"/>
                    </a:moveTo>
                    <a:cubicBezTo>
                      <a:pt x="8298" y="0"/>
                      <a:pt x="8293" y="3"/>
                      <a:pt x="8287" y="8"/>
                    </a:cubicBezTo>
                    <a:cubicBezTo>
                      <a:pt x="6737" y="707"/>
                      <a:pt x="5248" y="1558"/>
                      <a:pt x="3880" y="2562"/>
                    </a:cubicBezTo>
                    <a:cubicBezTo>
                      <a:pt x="3181" y="3078"/>
                      <a:pt x="506" y="5236"/>
                      <a:pt x="50" y="5875"/>
                    </a:cubicBezTo>
                    <a:cubicBezTo>
                      <a:pt x="1" y="5924"/>
                      <a:pt x="31" y="6013"/>
                      <a:pt x="93" y="6013"/>
                    </a:cubicBezTo>
                    <a:cubicBezTo>
                      <a:pt x="107" y="6013"/>
                      <a:pt x="124" y="6008"/>
                      <a:pt x="141" y="5996"/>
                    </a:cubicBezTo>
                    <a:cubicBezTo>
                      <a:pt x="506" y="5814"/>
                      <a:pt x="3485" y="3534"/>
                      <a:pt x="4184" y="3048"/>
                    </a:cubicBezTo>
                    <a:cubicBezTo>
                      <a:pt x="5582" y="2075"/>
                      <a:pt x="6950" y="1103"/>
                      <a:pt x="8318" y="99"/>
                    </a:cubicBezTo>
                    <a:cubicBezTo>
                      <a:pt x="8342" y="50"/>
                      <a:pt x="8327" y="0"/>
                      <a:pt x="8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6258838" y="3764450"/>
                <a:ext cx="204225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5326" extrusionOk="0">
                    <a:moveTo>
                      <a:pt x="8081" y="1"/>
                    </a:moveTo>
                    <a:cubicBezTo>
                      <a:pt x="8073" y="1"/>
                      <a:pt x="8064" y="2"/>
                      <a:pt x="8056" y="7"/>
                    </a:cubicBezTo>
                    <a:cubicBezTo>
                      <a:pt x="6566" y="615"/>
                      <a:pt x="5077" y="1344"/>
                      <a:pt x="3679" y="2165"/>
                    </a:cubicBezTo>
                    <a:cubicBezTo>
                      <a:pt x="2402" y="3107"/>
                      <a:pt x="1186" y="4110"/>
                      <a:pt x="31" y="5204"/>
                    </a:cubicBezTo>
                    <a:cubicBezTo>
                      <a:pt x="1" y="5235"/>
                      <a:pt x="61" y="5326"/>
                      <a:pt x="92" y="5326"/>
                    </a:cubicBezTo>
                    <a:cubicBezTo>
                      <a:pt x="761" y="4961"/>
                      <a:pt x="3283" y="3046"/>
                      <a:pt x="3952" y="2621"/>
                    </a:cubicBezTo>
                    <a:cubicBezTo>
                      <a:pt x="5320" y="1709"/>
                      <a:pt x="6718" y="919"/>
                      <a:pt x="8116" y="98"/>
                    </a:cubicBezTo>
                    <a:cubicBezTo>
                      <a:pt x="8169" y="72"/>
                      <a:pt x="8131" y="1"/>
                      <a:pt x="80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6769488" y="2792500"/>
                <a:ext cx="1119650" cy="1165150"/>
              </a:xfrm>
              <a:custGeom>
                <a:avLst/>
                <a:gdLst/>
                <a:ahLst/>
                <a:cxnLst/>
                <a:rect l="l" t="t" r="r" b="b"/>
                <a:pathLst>
                  <a:path w="44786" h="46606" extrusionOk="0">
                    <a:moveTo>
                      <a:pt x="40596" y="0"/>
                    </a:moveTo>
                    <a:cubicBezTo>
                      <a:pt x="39396" y="0"/>
                      <a:pt x="38060" y="1028"/>
                      <a:pt x="36931" y="2987"/>
                    </a:cubicBezTo>
                    <a:cubicBezTo>
                      <a:pt x="33588" y="8763"/>
                      <a:pt x="25168" y="23656"/>
                      <a:pt x="24408" y="24052"/>
                    </a:cubicBezTo>
                    <a:cubicBezTo>
                      <a:pt x="23618" y="24416"/>
                      <a:pt x="1" y="25936"/>
                      <a:pt x="1" y="25936"/>
                    </a:cubicBezTo>
                    <a:lnTo>
                      <a:pt x="6475" y="46605"/>
                    </a:lnTo>
                    <a:cubicBezTo>
                      <a:pt x="19849" y="46514"/>
                      <a:pt x="32919" y="42715"/>
                      <a:pt x="36506" y="39037"/>
                    </a:cubicBezTo>
                    <a:cubicBezTo>
                      <a:pt x="39454" y="35997"/>
                      <a:pt x="41582" y="25784"/>
                      <a:pt x="43497" y="12623"/>
                    </a:cubicBezTo>
                    <a:cubicBezTo>
                      <a:pt x="44786" y="3963"/>
                      <a:pt x="42952" y="0"/>
                      <a:pt x="40596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7425288" y="3546525"/>
                <a:ext cx="144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14" extrusionOk="0">
                    <a:moveTo>
                      <a:pt x="517" y="0"/>
                    </a:moveTo>
                    <a:cubicBezTo>
                      <a:pt x="304" y="517"/>
                      <a:pt x="182" y="1094"/>
                      <a:pt x="91" y="1642"/>
                    </a:cubicBezTo>
                    <a:cubicBezTo>
                      <a:pt x="30" y="2189"/>
                      <a:pt x="0" y="2766"/>
                      <a:pt x="61" y="3313"/>
                    </a:cubicBezTo>
                    <a:cubicBezTo>
                      <a:pt x="274" y="2797"/>
                      <a:pt x="395" y="2249"/>
                      <a:pt x="486" y="1702"/>
                    </a:cubicBezTo>
                    <a:cubicBezTo>
                      <a:pt x="578" y="1125"/>
                      <a:pt x="578" y="578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7098513" y="3842125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8" y="0"/>
                    </a:moveTo>
                    <a:lnTo>
                      <a:pt x="518" y="0"/>
                    </a:lnTo>
                    <a:cubicBezTo>
                      <a:pt x="335" y="517"/>
                      <a:pt x="183" y="1064"/>
                      <a:pt x="122" y="1641"/>
                    </a:cubicBezTo>
                    <a:cubicBezTo>
                      <a:pt x="31" y="2189"/>
                      <a:pt x="1" y="2766"/>
                      <a:pt x="62" y="3313"/>
                    </a:cubicBezTo>
                    <a:cubicBezTo>
                      <a:pt x="274" y="2796"/>
                      <a:pt x="426" y="2249"/>
                      <a:pt x="487" y="1672"/>
                    </a:cubicBezTo>
                    <a:cubicBezTo>
                      <a:pt x="578" y="1125"/>
                      <a:pt x="578" y="547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7604613" y="3092850"/>
                <a:ext cx="15225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5" extrusionOk="0">
                    <a:moveTo>
                      <a:pt x="517" y="1"/>
                    </a:moveTo>
                    <a:cubicBezTo>
                      <a:pt x="304" y="518"/>
                      <a:pt x="152" y="1065"/>
                      <a:pt x="92" y="1642"/>
                    </a:cubicBezTo>
                    <a:cubicBezTo>
                      <a:pt x="0" y="2189"/>
                      <a:pt x="0" y="2767"/>
                      <a:pt x="61" y="3314"/>
                    </a:cubicBezTo>
                    <a:cubicBezTo>
                      <a:pt x="456" y="2281"/>
                      <a:pt x="608" y="1126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7617538" y="3565225"/>
                <a:ext cx="828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24" extrusionOk="0">
                    <a:moveTo>
                      <a:pt x="754" y="0"/>
                    </a:moveTo>
                    <a:cubicBezTo>
                      <a:pt x="498" y="0"/>
                      <a:pt x="246" y="15"/>
                      <a:pt x="0" y="42"/>
                    </a:cubicBezTo>
                    <a:cubicBezTo>
                      <a:pt x="865" y="363"/>
                      <a:pt x="1769" y="524"/>
                      <a:pt x="2681" y="524"/>
                    </a:cubicBezTo>
                    <a:cubicBezTo>
                      <a:pt x="2892" y="524"/>
                      <a:pt x="3102" y="515"/>
                      <a:pt x="3313" y="498"/>
                    </a:cubicBezTo>
                    <a:cubicBezTo>
                      <a:pt x="2797" y="286"/>
                      <a:pt x="2249" y="164"/>
                      <a:pt x="1702" y="73"/>
                    </a:cubicBezTo>
                    <a:cubicBezTo>
                      <a:pt x="1384" y="23"/>
                      <a:pt x="1066" y="0"/>
                      <a:pt x="7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7049888" y="3581450"/>
                <a:ext cx="836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531" extrusionOk="0">
                    <a:moveTo>
                      <a:pt x="606" y="0"/>
                    </a:moveTo>
                    <a:cubicBezTo>
                      <a:pt x="406" y="0"/>
                      <a:pt x="205" y="10"/>
                      <a:pt x="1" y="32"/>
                    </a:cubicBezTo>
                    <a:cubicBezTo>
                      <a:pt x="548" y="245"/>
                      <a:pt x="1095" y="396"/>
                      <a:pt x="1642" y="457"/>
                    </a:cubicBezTo>
                    <a:cubicBezTo>
                      <a:pt x="1943" y="507"/>
                      <a:pt x="2254" y="530"/>
                      <a:pt x="2568" y="530"/>
                    </a:cubicBezTo>
                    <a:cubicBezTo>
                      <a:pt x="2825" y="530"/>
                      <a:pt x="3085" y="515"/>
                      <a:pt x="3344" y="488"/>
                    </a:cubicBezTo>
                    <a:cubicBezTo>
                      <a:pt x="2797" y="305"/>
                      <a:pt x="2250" y="153"/>
                      <a:pt x="1703" y="93"/>
                    </a:cubicBezTo>
                    <a:cubicBezTo>
                      <a:pt x="1330" y="34"/>
                      <a:pt x="970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7530138" y="37843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44"/>
                      <a:pt x="1672" y="518"/>
                      <a:pt x="1217" y="882"/>
                    </a:cubicBezTo>
                    <a:cubicBezTo>
                      <a:pt x="761" y="1186"/>
                      <a:pt x="335" y="1582"/>
                      <a:pt x="1" y="2037"/>
                    </a:cubicBezTo>
                    <a:cubicBezTo>
                      <a:pt x="1034" y="1551"/>
                      <a:pt x="1946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6848513" y="34773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6" y="0"/>
                    </a:moveTo>
                    <a:cubicBezTo>
                      <a:pt x="2159" y="213"/>
                      <a:pt x="1672" y="517"/>
                      <a:pt x="1247" y="851"/>
                    </a:cubicBezTo>
                    <a:cubicBezTo>
                      <a:pt x="791" y="1186"/>
                      <a:pt x="365" y="1581"/>
                      <a:pt x="1" y="2006"/>
                    </a:cubicBezTo>
                    <a:cubicBezTo>
                      <a:pt x="517" y="1793"/>
                      <a:pt x="1004" y="1520"/>
                      <a:pt x="1460" y="1155"/>
                    </a:cubicBezTo>
                    <a:cubicBezTo>
                      <a:pt x="1916" y="821"/>
                      <a:pt x="2341" y="426"/>
                      <a:pt x="2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7402488" y="3316275"/>
                <a:ext cx="57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5" extrusionOk="0">
                    <a:moveTo>
                      <a:pt x="2310" y="0"/>
                    </a:moveTo>
                    <a:cubicBezTo>
                      <a:pt x="1794" y="213"/>
                      <a:pt x="1307" y="517"/>
                      <a:pt x="882" y="882"/>
                    </a:cubicBezTo>
                    <a:cubicBezTo>
                      <a:pt x="699" y="973"/>
                      <a:pt x="547" y="1125"/>
                      <a:pt x="395" y="1247"/>
                    </a:cubicBezTo>
                    <a:cubicBezTo>
                      <a:pt x="243" y="1459"/>
                      <a:pt x="122" y="1672"/>
                      <a:pt x="0" y="1854"/>
                    </a:cubicBezTo>
                    <a:cubicBezTo>
                      <a:pt x="395" y="1642"/>
                      <a:pt x="760" y="1429"/>
                      <a:pt x="1094" y="1155"/>
                    </a:cubicBezTo>
                    <a:cubicBezTo>
                      <a:pt x="1550" y="821"/>
                      <a:pt x="1976" y="426"/>
                      <a:pt x="2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7837138" y="3062475"/>
                <a:ext cx="251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004" extrusionOk="0">
                    <a:moveTo>
                      <a:pt x="1004" y="0"/>
                    </a:moveTo>
                    <a:lnTo>
                      <a:pt x="1004" y="0"/>
                    </a:lnTo>
                    <a:cubicBezTo>
                      <a:pt x="639" y="304"/>
                      <a:pt x="304" y="638"/>
                      <a:pt x="1" y="1003"/>
                    </a:cubicBezTo>
                    <a:cubicBezTo>
                      <a:pt x="335" y="851"/>
                      <a:pt x="669" y="699"/>
                      <a:pt x="973" y="486"/>
                    </a:cubicBezTo>
                    <a:cubicBezTo>
                      <a:pt x="973" y="304"/>
                      <a:pt x="1004" y="152"/>
                      <a:pt x="1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7242913" y="3700775"/>
                <a:ext cx="668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0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2158" y="213"/>
                      <a:pt x="1672" y="487"/>
                      <a:pt x="1216" y="852"/>
                    </a:cubicBezTo>
                    <a:cubicBezTo>
                      <a:pt x="760" y="1186"/>
                      <a:pt x="365" y="1581"/>
                      <a:pt x="0" y="2007"/>
                    </a:cubicBezTo>
                    <a:cubicBezTo>
                      <a:pt x="517" y="1794"/>
                      <a:pt x="1003" y="1490"/>
                      <a:pt x="1459" y="1155"/>
                    </a:cubicBezTo>
                    <a:cubicBezTo>
                      <a:pt x="1915" y="821"/>
                      <a:pt x="2310" y="42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7233013" y="34241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0"/>
                    </a:moveTo>
                    <a:lnTo>
                      <a:pt x="1" y="31"/>
                    </a:lnTo>
                    <a:cubicBezTo>
                      <a:pt x="457" y="1064"/>
                      <a:pt x="1156" y="1976"/>
                      <a:pt x="2037" y="2675"/>
                    </a:cubicBezTo>
                    <a:cubicBezTo>
                      <a:pt x="1794" y="2159"/>
                      <a:pt x="1521" y="1672"/>
                      <a:pt x="1156" y="1247"/>
                    </a:cubicBezTo>
                    <a:cubicBezTo>
                      <a:pt x="822" y="791"/>
                      <a:pt x="426" y="36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7783188" y="2792125"/>
                <a:ext cx="47900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425" extrusionOk="0">
                    <a:moveTo>
                      <a:pt x="118" y="1"/>
                    </a:moveTo>
                    <a:cubicBezTo>
                      <a:pt x="84" y="1"/>
                      <a:pt x="46" y="9"/>
                      <a:pt x="0" y="24"/>
                    </a:cubicBezTo>
                    <a:cubicBezTo>
                      <a:pt x="213" y="419"/>
                      <a:pt x="456" y="814"/>
                      <a:pt x="760" y="1209"/>
                    </a:cubicBezTo>
                    <a:cubicBezTo>
                      <a:pt x="1095" y="1635"/>
                      <a:pt x="1459" y="2060"/>
                      <a:pt x="1915" y="2425"/>
                    </a:cubicBezTo>
                    <a:cubicBezTo>
                      <a:pt x="1672" y="1878"/>
                      <a:pt x="1399" y="1392"/>
                      <a:pt x="1034" y="966"/>
                    </a:cubicBezTo>
                    <a:cubicBezTo>
                      <a:pt x="791" y="601"/>
                      <a:pt x="517" y="297"/>
                      <a:pt x="213" y="24"/>
                    </a:cubicBezTo>
                    <a:cubicBezTo>
                      <a:pt x="183" y="9"/>
                      <a:pt x="152" y="1"/>
                      <a:pt x="1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7706438" y="3320825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6" y="1034"/>
                      <a:pt x="1156" y="1946"/>
                      <a:pt x="2007" y="2675"/>
                    </a:cubicBezTo>
                    <a:cubicBezTo>
                      <a:pt x="1794" y="2128"/>
                      <a:pt x="1520" y="1642"/>
                      <a:pt x="1156" y="1216"/>
                    </a:cubicBezTo>
                    <a:cubicBezTo>
                      <a:pt x="821" y="761"/>
                      <a:pt x="426" y="33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206438" y="3084625"/>
                <a:ext cx="361500" cy="328175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127" extrusionOk="0">
                    <a:moveTo>
                      <a:pt x="14361" y="1"/>
                    </a:moveTo>
                    <a:cubicBezTo>
                      <a:pt x="14342" y="1"/>
                      <a:pt x="14325" y="8"/>
                      <a:pt x="14316" y="26"/>
                    </a:cubicBezTo>
                    <a:cubicBezTo>
                      <a:pt x="13557" y="1151"/>
                      <a:pt x="12827" y="2366"/>
                      <a:pt x="12128" y="3552"/>
                    </a:cubicBezTo>
                    <a:lnTo>
                      <a:pt x="12067" y="3643"/>
                    </a:lnTo>
                    <a:cubicBezTo>
                      <a:pt x="12098" y="3552"/>
                      <a:pt x="12128" y="3461"/>
                      <a:pt x="12158" y="3400"/>
                    </a:cubicBezTo>
                    <a:cubicBezTo>
                      <a:pt x="12402" y="2792"/>
                      <a:pt x="12614" y="2184"/>
                      <a:pt x="12857" y="1607"/>
                    </a:cubicBezTo>
                    <a:cubicBezTo>
                      <a:pt x="12857" y="1585"/>
                      <a:pt x="12842" y="1564"/>
                      <a:pt x="12823" y="1564"/>
                    </a:cubicBezTo>
                    <a:cubicBezTo>
                      <a:pt x="12815" y="1564"/>
                      <a:pt x="12806" y="1567"/>
                      <a:pt x="12797" y="1576"/>
                    </a:cubicBezTo>
                    <a:cubicBezTo>
                      <a:pt x="12554" y="2154"/>
                      <a:pt x="12250" y="2731"/>
                      <a:pt x="12006" y="3278"/>
                    </a:cubicBezTo>
                    <a:cubicBezTo>
                      <a:pt x="11854" y="3674"/>
                      <a:pt x="11702" y="4069"/>
                      <a:pt x="11581" y="4464"/>
                    </a:cubicBezTo>
                    <a:cubicBezTo>
                      <a:pt x="11034" y="5345"/>
                      <a:pt x="10517" y="6227"/>
                      <a:pt x="10000" y="7139"/>
                    </a:cubicBezTo>
                    <a:cubicBezTo>
                      <a:pt x="9301" y="8324"/>
                      <a:pt x="8602" y="9540"/>
                      <a:pt x="7903" y="10725"/>
                    </a:cubicBezTo>
                    <a:cubicBezTo>
                      <a:pt x="7721" y="10999"/>
                      <a:pt x="7569" y="11303"/>
                      <a:pt x="7386" y="11607"/>
                    </a:cubicBezTo>
                    <a:cubicBezTo>
                      <a:pt x="7265" y="11850"/>
                      <a:pt x="7022" y="12063"/>
                      <a:pt x="6778" y="12154"/>
                    </a:cubicBezTo>
                    <a:cubicBezTo>
                      <a:pt x="6444" y="12245"/>
                      <a:pt x="6110" y="12275"/>
                      <a:pt x="5806" y="12306"/>
                    </a:cubicBezTo>
                    <a:cubicBezTo>
                      <a:pt x="5441" y="12336"/>
                      <a:pt x="5107" y="12367"/>
                      <a:pt x="4742" y="12397"/>
                    </a:cubicBezTo>
                    <a:cubicBezTo>
                      <a:pt x="3192" y="12610"/>
                      <a:pt x="1611" y="12853"/>
                      <a:pt x="61" y="13066"/>
                    </a:cubicBezTo>
                    <a:cubicBezTo>
                      <a:pt x="0" y="13066"/>
                      <a:pt x="0" y="13127"/>
                      <a:pt x="61" y="13127"/>
                    </a:cubicBezTo>
                    <a:cubicBezTo>
                      <a:pt x="1489" y="13035"/>
                      <a:pt x="2948" y="12975"/>
                      <a:pt x="4377" y="12853"/>
                    </a:cubicBezTo>
                    <a:cubicBezTo>
                      <a:pt x="5107" y="12792"/>
                      <a:pt x="5806" y="12731"/>
                      <a:pt x="6535" y="12640"/>
                    </a:cubicBezTo>
                    <a:cubicBezTo>
                      <a:pt x="6778" y="12640"/>
                      <a:pt x="7052" y="12549"/>
                      <a:pt x="7295" y="12397"/>
                    </a:cubicBezTo>
                    <a:cubicBezTo>
                      <a:pt x="7477" y="12215"/>
                      <a:pt x="7629" y="12002"/>
                      <a:pt x="7751" y="11759"/>
                    </a:cubicBezTo>
                    <a:cubicBezTo>
                      <a:pt x="9180" y="9297"/>
                      <a:pt x="10608" y="6804"/>
                      <a:pt x="12037" y="4312"/>
                    </a:cubicBezTo>
                    <a:cubicBezTo>
                      <a:pt x="12857" y="2914"/>
                      <a:pt x="13678" y="1515"/>
                      <a:pt x="14438" y="87"/>
                    </a:cubicBezTo>
                    <a:cubicBezTo>
                      <a:pt x="14460" y="44"/>
                      <a:pt x="14405" y="1"/>
                      <a:pt x="1436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7276338" y="3168925"/>
                <a:ext cx="583300" cy="756800"/>
              </a:xfrm>
              <a:custGeom>
                <a:avLst/>
                <a:gdLst/>
                <a:ahLst/>
                <a:cxnLst/>
                <a:rect l="l" t="t" r="r" b="b"/>
                <a:pathLst>
                  <a:path w="23332" h="30272" extrusionOk="0">
                    <a:moveTo>
                      <a:pt x="22831" y="1"/>
                    </a:moveTo>
                    <a:cubicBezTo>
                      <a:pt x="22807" y="1"/>
                      <a:pt x="22781" y="17"/>
                      <a:pt x="22767" y="58"/>
                    </a:cubicBezTo>
                    <a:cubicBezTo>
                      <a:pt x="22402" y="2885"/>
                      <a:pt x="21885" y="5712"/>
                      <a:pt x="21278" y="8508"/>
                    </a:cubicBezTo>
                    <a:cubicBezTo>
                      <a:pt x="20670" y="11305"/>
                      <a:pt x="19970" y="14101"/>
                      <a:pt x="19150" y="16837"/>
                    </a:cubicBezTo>
                    <a:cubicBezTo>
                      <a:pt x="18755" y="18204"/>
                      <a:pt x="18329" y="19542"/>
                      <a:pt x="17843" y="20879"/>
                    </a:cubicBezTo>
                    <a:cubicBezTo>
                      <a:pt x="17478" y="22034"/>
                      <a:pt x="16901" y="23129"/>
                      <a:pt x="16171" y="24132"/>
                    </a:cubicBezTo>
                    <a:cubicBezTo>
                      <a:pt x="15320" y="25104"/>
                      <a:pt x="14256" y="25864"/>
                      <a:pt x="13040" y="26351"/>
                    </a:cubicBezTo>
                    <a:cubicBezTo>
                      <a:pt x="11764" y="26928"/>
                      <a:pt x="10487" y="27445"/>
                      <a:pt x="9180" y="27870"/>
                    </a:cubicBezTo>
                    <a:cubicBezTo>
                      <a:pt x="6171" y="28843"/>
                      <a:pt x="3101" y="29481"/>
                      <a:pt x="31" y="30211"/>
                    </a:cubicBezTo>
                    <a:cubicBezTo>
                      <a:pt x="1" y="30211"/>
                      <a:pt x="1" y="30272"/>
                      <a:pt x="31" y="30272"/>
                    </a:cubicBezTo>
                    <a:cubicBezTo>
                      <a:pt x="2827" y="29876"/>
                      <a:pt x="5624" y="29299"/>
                      <a:pt x="8359" y="28569"/>
                    </a:cubicBezTo>
                    <a:cubicBezTo>
                      <a:pt x="9758" y="28205"/>
                      <a:pt x="11125" y="27749"/>
                      <a:pt x="12432" y="27202"/>
                    </a:cubicBezTo>
                    <a:cubicBezTo>
                      <a:pt x="13679" y="26715"/>
                      <a:pt x="14925" y="26138"/>
                      <a:pt x="15897" y="25256"/>
                    </a:cubicBezTo>
                    <a:cubicBezTo>
                      <a:pt x="16809" y="24375"/>
                      <a:pt x="17508" y="23281"/>
                      <a:pt x="17934" y="22095"/>
                    </a:cubicBezTo>
                    <a:cubicBezTo>
                      <a:pt x="18451" y="20849"/>
                      <a:pt x="18846" y="19572"/>
                      <a:pt x="19271" y="18296"/>
                    </a:cubicBezTo>
                    <a:cubicBezTo>
                      <a:pt x="20122" y="15499"/>
                      <a:pt x="20852" y="12673"/>
                      <a:pt x="21460" y="9785"/>
                    </a:cubicBezTo>
                    <a:cubicBezTo>
                      <a:pt x="21642" y="8964"/>
                      <a:pt x="21794" y="8113"/>
                      <a:pt x="21946" y="7292"/>
                    </a:cubicBezTo>
                    <a:cubicBezTo>
                      <a:pt x="22281" y="6502"/>
                      <a:pt x="22554" y="5682"/>
                      <a:pt x="22767" y="4830"/>
                    </a:cubicBezTo>
                    <a:cubicBezTo>
                      <a:pt x="22888" y="4405"/>
                      <a:pt x="22980" y="3979"/>
                      <a:pt x="23071" y="3523"/>
                    </a:cubicBezTo>
                    <a:cubicBezTo>
                      <a:pt x="23162" y="3067"/>
                      <a:pt x="23192" y="2612"/>
                      <a:pt x="23314" y="2186"/>
                    </a:cubicBezTo>
                    <a:cubicBezTo>
                      <a:pt x="23332" y="2150"/>
                      <a:pt x="23318" y="2136"/>
                      <a:pt x="23298" y="2136"/>
                    </a:cubicBezTo>
                    <a:cubicBezTo>
                      <a:pt x="23284" y="2136"/>
                      <a:pt x="23266" y="2143"/>
                      <a:pt x="23253" y="2156"/>
                    </a:cubicBezTo>
                    <a:cubicBezTo>
                      <a:pt x="23192" y="2642"/>
                      <a:pt x="23071" y="3098"/>
                      <a:pt x="22919" y="3554"/>
                    </a:cubicBezTo>
                    <a:cubicBezTo>
                      <a:pt x="22828" y="3949"/>
                      <a:pt x="22706" y="4375"/>
                      <a:pt x="22585" y="4770"/>
                    </a:cubicBezTo>
                    <a:cubicBezTo>
                      <a:pt x="22463" y="5165"/>
                      <a:pt x="22281" y="5682"/>
                      <a:pt x="22129" y="6137"/>
                    </a:cubicBezTo>
                    <a:cubicBezTo>
                      <a:pt x="22433" y="4131"/>
                      <a:pt x="22706" y="2095"/>
                      <a:pt x="22888" y="58"/>
                    </a:cubicBezTo>
                    <a:cubicBezTo>
                      <a:pt x="22888" y="25"/>
                      <a:pt x="22861" y="1"/>
                      <a:pt x="228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6894863" y="3465475"/>
                <a:ext cx="144675" cy="45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18072" extrusionOk="0">
                    <a:moveTo>
                      <a:pt x="45" y="0"/>
                    </a:moveTo>
                    <a:cubicBezTo>
                      <a:pt x="22" y="0"/>
                      <a:pt x="1" y="15"/>
                      <a:pt x="1" y="51"/>
                    </a:cubicBezTo>
                    <a:cubicBezTo>
                      <a:pt x="639" y="3121"/>
                      <a:pt x="1460" y="6130"/>
                      <a:pt x="2433" y="9108"/>
                    </a:cubicBezTo>
                    <a:cubicBezTo>
                      <a:pt x="3375" y="12118"/>
                      <a:pt x="4499" y="15036"/>
                      <a:pt x="5594" y="18014"/>
                    </a:cubicBezTo>
                    <a:cubicBezTo>
                      <a:pt x="5604" y="18055"/>
                      <a:pt x="5631" y="18072"/>
                      <a:pt x="5660" y="18072"/>
                    </a:cubicBezTo>
                    <a:cubicBezTo>
                      <a:pt x="5719" y="18072"/>
                      <a:pt x="5786" y="18004"/>
                      <a:pt x="5746" y="17923"/>
                    </a:cubicBezTo>
                    <a:cubicBezTo>
                      <a:pt x="4803" y="14944"/>
                      <a:pt x="3983" y="11874"/>
                      <a:pt x="3040" y="8926"/>
                    </a:cubicBezTo>
                    <a:cubicBezTo>
                      <a:pt x="2129" y="5947"/>
                      <a:pt x="1217" y="2938"/>
                      <a:pt x="92" y="20"/>
                    </a:cubicBezTo>
                    <a:cubicBezTo>
                      <a:pt x="79" y="8"/>
                      <a:pt x="62" y="0"/>
                      <a:pt x="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6761138" y="3428350"/>
                <a:ext cx="175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701" extrusionOk="0">
                    <a:moveTo>
                      <a:pt x="6098" y="1"/>
                    </a:moveTo>
                    <a:cubicBezTo>
                      <a:pt x="5813" y="1"/>
                      <a:pt x="5532" y="16"/>
                      <a:pt x="5259" y="46"/>
                    </a:cubicBezTo>
                    <a:cubicBezTo>
                      <a:pt x="4681" y="46"/>
                      <a:pt x="4104" y="77"/>
                      <a:pt x="3557" y="107"/>
                    </a:cubicBezTo>
                    <a:cubicBezTo>
                      <a:pt x="2401" y="137"/>
                      <a:pt x="1277" y="229"/>
                      <a:pt x="152" y="320"/>
                    </a:cubicBezTo>
                    <a:cubicBezTo>
                      <a:pt x="61" y="320"/>
                      <a:pt x="0" y="411"/>
                      <a:pt x="31" y="502"/>
                    </a:cubicBezTo>
                    <a:cubicBezTo>
                      <a:pt x="183" y="928"/>
                      <a:pt x="365" y="1323"/>
                      <a:pt x="608" y="1688"/>
                    </a:cubicBezTo>
                    <a:cubicBezTo>
                      <a:pt x="617" y="1696"/>
                      <a:pt x="626" y="1700"/>
                      <a:pt x="634" y="1700"/>
                    </a:cubicBezTo>
                    <a:cubicBezTo>
                      <a:pt x="654" y="1700"/>
                      <a:pt x="669" y="1679"/>
                      <a:pt x="669" y="1657"/>
                    </a:cubicBezTo>
                    <a:cubicBezTo>
                      <a:pt x="608" y="1292"/>
                      <a:pt x="517" y="928"/>
                      <a:pt x="365" y="593"/>
                    </a:cubicBezTo>
                    <a:cubicBezTo>
                      <a:pt x="1459" y="533"/>
                      <a:pt x="2523" y="472"/>
                      <a:pt x="3617" y="381"/>
                    </a:cubicBezTo>
                    <a:lnTo>
                      <a:pt x="5289" y="259"/>
                    </a:lnTo>
                    <a:cubicBezTo>
                      <a:pt x="5836" y="198"/>
                      <a:pt x="6414" y="198"/>
                      <a:pt x="6961" y="107"/>
                    </a:cubicBezTo>
                    <a:cubicBezTo>
                      <a:pt x="7022" y="107"/>
                      <a:pt x="6991" y="46"/>
                      <a:pt x="6961" y="46"/>
                    </a:cubicBezTo>
                    <a:cubicBezTo>
                      <a:pt x="6672" y="16"/>
                      <a:pt x="6383" y="1"/>
                      <a:pt x="60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6297588" y="3318550"/>
                <a:ext cx="297200" cy="342550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3702" extrusionOk="0">
                    <a:moveTo>
                      <a:pt x="1" y="0"/>
                    </a:moveTo>
                    <a:lnTo>
                      <a:pt x="1885" y="5289"/>
                    </a:lnTo>
                    <a:cubicBezTo>
                      <a:pt x="2592" y="5230"/>
                      <a:pt x="3299" y="5197"/>
                      <a:pt x="4013" y="5197"/>
                    </a:cubicBezTo>
                    <a:cubicBezTo>
                      <a:pt x="4406" y="5197"/>
                      <a:pt x="4800" y="5207"/>
                      <a:pt x="5199" y="5229"/>
                    </a:cubicBezTo>
                    <a:cubicBezTo>
                      <a:pt x="5199" y="5229"/>
                      <a:pt x="6475" y="8754"/>
                      <a:pt x="7965" y="11946"/>
                    </a:cubicBezTo>
                    <a:cubicBezTo>
                      <a:pt x="8433" y="12959"/>
                      <a:pt x="9481" y="13701"/>
                      <a:pt x="10341" y="13701"/>
                    </a:cubicBezTo>
                    <a:cubicBezTo>
                      <a:pt x="11210" y="13701"/>
                      <a:pt x="11887" y="12944"/>
                      <a:pt x="11582" y="10943"/>
                    </a:cubicBezTo>
                    <a:cubicBezTo>
                      <a:pt x="10852" y="6353"/>
                      <a:pt x="10974" y="4803"/>
                      <a:pt x="9727" y="3283"/>
                    </a:cubicBezTo>
                    <a:cubicBezTo>
                      <a:pt x="7843" y="973"/>
                      <a:pt x="1399" y="700"/>
                      <a:pt x="1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6356238" y="3691650"/>
                <a:ext cx="284475" cy="26157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10463" extrusionOk="0">
                    <a:moveTo>
                      <a:pt x="2830" y="0"/>
                    </a:moveTo>
                    <a:cubicBezTo>
                      <a:pt x="2623" y="0"/>
                      <a:pt x="2436" y="49"/>
                      <a:pt x="2275" y="153"/>
                    </a:cubicBezTo>
                    <a:cubicBezTo>
                      <a:pt x="1" y="1578"/>
                      <a:pt x="3630" y="10462"/>
                      <a:pt x="6995" y="10462"/>
                    </a:cubicBezTo>
                    <a:cubicBezTo>
                      <a:pt x="7363" y="10462"/>
                      <a:pt x="7727" y="10356"/>
                      <a:pt x="8081" y="10122"/>
                    </a:cubicBezTo>
                    <a:cubicBezTo>
                      <a:pt x="11379" y="7924"/>
                      <a:pt x="5475" y="0"/>
                      <a:pt x="283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6265838" y="3738900"/>
                <a:ext cx="2845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11382" h="10458" extrusionOk="0">
                    <a:moveTo>
                      <a:pt x="2819" y="0"/>
                    </a:moveTo>
                    <a:cubicBezTo>
                      <a:pt x="2616" y="0"/>
                      <a:pt x="2432" y="47"/>
                      <a:pt x="2274" y="147"/>
                    </a:cubicBezTo>
                    <a:cubicBezTo>
                      <a:pt x="0" y="1599"/>
                      <a:pt x="3627" y="10457"/>
                      <a:pt x="6991" y="10457"/>
                    </a:cubicBezTo>
                    <a:cubicBezTo>
                      <a:pt x="7360" y="10457"/>
                      <a:pt x="7725" y="10351"/>
                      <a:pt x="8079" y="10117"/>
                    </a:cubicBezTo>
                    <a:cubicBezTo>
                      <a:pt x="11382" y="7915"/>
                      <a:pt x="5459" y="0"/>
                      <a:pt x="2819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6200413" y="3750525"/>
                <a:ext cx="240000" cy="253425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10137" extrusionOk="0">
                    <a:moveTo>
                      <a:pt x="2703" y="1"/>
                    </a:moveTo>
                    <a:cubicBezTo>
                      <a:pt x="2574" y="1"/>
                      <a:pt x="2452" y="26"/>
                      <a:pt x="2338" y="77"/>
                    </a:cubicBezTo>
                    <a:cubicBezTo>
                      <a:pt x="0" y="1063"/>
                      <a:pt x="2255" y="10136"/>
                      <a:pt x="5427" y="10136"/>
                    </a:cubicBezTo>
                    <a:cubicBezTo>
                      <a:pt x="5679" y="10136"/>
                      <a:pt x="5936" y="10079"/>
                      <a:pt x="6198" y="9956"/>
                    </a:cubicBezTo>
                    <a:cubicBezTo>
                      <a:pt x="9600" y="8342"/>
                      <a:pt x="5072" y="1"/>
                      <a:pt x="2703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6118713" y="3745475"/>
                <a:ext cx="188250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10270" extrusionOk="0">
                    <a:moveTo>
                      <a:pt x="3056" y="0"/>
                    </a:moveTo>
                    <a:cubicBezTo>
                      <a:pt x="3025" y="0"/>
                      <a:pt x="2993" y="2"/>
                      <a:pt x="2961" y="6"/>
                    </a:cubicBezTo>
                    <a:cubicBezTo>
                      <a:pt x="384" y="302"/>
                      <a:pt x="1" y="10270"/>
                      <a:pt x="3500" y="10270"/>
                    </a:cubicBezTo>
                    <a:cubicBezTo>
                      <a:pt x="3591" y="10270"/>
                      <a:pt x="3685" y="10263"/>
                      <a:pt x="3782" y="10249"/>
                    </a:cubicBezTo>
                    <a:cubicBezTo>
                      <a:pt x="7530" y="9709"/>
                      <a:pt x="5362" y="0"/>
                      <a:pt x="305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6398113" y="3772675"/>
                <a:ext cx="9497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6733" extrusionOk="0">
                    <a:moveTo>
                      <a:pt x="55" y="0"/>
                    </a:moveTo>
                    <a:cubicBezTo>
                      <a:pt x="27" y="0"/>
                      <a:pt x="0" y="28"/>
                      <a:pt x="22" y="73"/>
                    </a:cubicBezTo>
                    <a:cubicBezTo>
                      <a:pt x="296" y="620"/>
                      <a:pt x="661" y="1167"/>
                      <a:pt x="965" y="1684"/>
                    </a:cubicBezTo>
                    <a:cubicBezTo>
                      <a:pt x="1269" y="2231"/>
                      <a:pt x="1573" y="2778"/>
                      <a:pt x="1877" y="3325"/>
                    </a:cubicBezTo>
                    <a:cubicBezTo>
                      <a:pt x="2181" y="3872"/>
                      <a:pt x="2454" y="4450"/>
                      <a:pt x="2758" y="4997"/>
                    </a:cubicBezTo>
                    <a:cubicBezTo>
                      <a:pt x="3123" y="5544"/>
                      <a:pt x="3427" y="6091"/>
                      <a:pt x="3670" y="6699"/>
                    </a:cubicBezTo>
                    <a:cubicBezTo>
                      <a:pt x="3682" y="6722"/>
                      <a:pt x="3706" y="6732"/>
                      <a:pt x="3729" y="6732"/>
                    </a:cubicBezTo>
                    <a:cubicBezTo>
                      <a:pt x="3767" y="6732"/>
                      <a:pt x="3799" y="6706"/>
                      <a:pt x="3761" y="6669"/>
                    </a:cubicBezTo>
                    <a:cubicBezTo>
                      <a:pt x="3518" y="6061"/>
                      <a:pt x="3336" y="5392"/>
                      <a:pt x="3092" y="4784"/>
                    </a:cubicBezTo>
                    <a:cubicBezTo>
                      <a:pt x="2849" y="4207"/>
                      <a:pt x="2545" y="3659"/>
                      <a:pt x="2241" y="3112"/>
                    </a:cubicBezTo>
                    <a:cubicBezTo>
                      <a:pt x="1937" y="2535"/>
                      <a:pt x="1573" y="1988"/>
                      <a:pt x="1208" y="1471"/>
                    </a:cubicBezTo>
                    <a:cubicBezTo>
                      <a:pt x="874" y="954"/>
                      <a:pt x="478" y="468"/>
                      <a:pt x="83" y="12"/>
                    </a:cubicBezTo>
                    <a:cubicBezTo>
                      <a:pt x="75" y="4"/>
                      <a:pt x="65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6304738" y="3770625"/>
                <a:ext cx="780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8070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262" y="1431"/>
                      <a:pt x="627" y="2799"/>
                      <a:pt x="1052" y="4137"/>
                    </a:cubicBezTo>
                    <a:cubicBezTo>
                      <a:pt x="1326" y="4836"/>
                      <a:pt x="1599" y="5504"/>
                      <a:pt x="1934" y="6143"/>
                    </a:cubicBezTo>
                    <a:cubicBezTo>
                      <a:pt x="2268" y="6811"/>
                      <a:pt x="2663" y="7389"/>
                      <a:pt x="3028" y="8058"/>
                    </a:cubicBezTo>
                    <a:cubicBezTo>
                      <a:pt x="3036" y="8066"/>
                      <a:pt x="3046" y="8070"/>
                      <a:pt x="3057" y="8070"/>
                    </a:cubicBezTo>
                    <a:cubicBezTo>
                      <a:pt x="3087" y="8070"/>
                      <a:pt x="3119" y="8041"/>
                      <a:pt x="3119" y="7997"/>
                    </a:cubicBezTo>
                    <a:cubicBezTo>
                      <a:pt x="2754" y="7359"/>
                      <a:pt x="2481" y="6629"/>
                      <a:pt x="2207" y="5960"/>
                    </a:cubicBezTo>
                    <a:cubicBezTo>
                      <a:pt x="1903" y="5292"/>
                      <a:pt x="1630" y="4653"/>
                      <a:pt x="1356" y="3985"/>
                    </a:cubicBezTo>
                    <a:cubicBezTo>
                      <a:pt x="1113" y="3316"/>
                      <a:pt x="323" y="732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6233763" y="3786575"/>
                <a:ext cx="29325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928" extrusionOk="0">
                    <a:moveTo>
                      <a:pt x="98" y="0"/>
                    </a:moveTo>
                    <a:cubicBezTo>
                      <a:pt x="61" y="0"/>
                      <a:pt x="19" y="26"/>
                      <a:pt x="1" y="64"/>
                    </a:cubicBezTo>
                    <a:cubicBezTo>
                      <a:pt x="31" y="1006"/>
                      <a:pt x="153" y="1979"/>
                      <a:pt x="305" y="2921"/>
                    </a:cubicBezTo>
                    <a:cubicBezTo>
                      <a:pt x="396" y="3407"/>
                      <a:pt x="487" y="3863"/>
                      <a:pt x="609" y="4350"/>
                    </a:cubicBezTo>
                    <a:cubicBezTo>
                      <a:pt x="669" y="4562"/>
                      <a:pt x="730" y="4775"/>
                      <a:pt x="791" y="5018"/>
                    </a:cubicBezTo>
                    <a:cubicBezTo>
                      <a:pt x="912" y="5292"/>
                      <a:pt x="1004" y="5566"/>
                      <a:pt x="1064" y="5869"/>
                    </a:cubicBezTo>
                    <a:cubicBezTo>
                      <a:pt x="1064" y="5911"/>
                      <a:pt x="1089" y="5927"/>
                      <a:pt x="1114" y="5927"/>
                    </a:cubicBezTo>
                    <a:cubicBezTo>
                      <a:pt x="1143" y="5927"/>
                      <a:pt x="1172" y="5903"/>
                      <a:pt x="1156" y="5869"/>
                    </a:cubicBezTo>
                    <a:cubicBezTo>
                      <a:pt x="1095" y="5596"/>
                      <a:pt x="1034" y="5353"/>
                      <a:pt x="1004" y="5079"/>
                    </a:cubicBezTo>
                    <a:cubicBezTo>
                      <a:pt x="973" y="4836"/>
                      <a:pt x="943" y="4623"/>
                      <a:pt x="882" y="4380"/>
                    </a:cubicBezTo>
                    <a:cubicBezTo>
                      <a:pt x="821" y="3894"/>
                      <a:pt x="700" y="3438"/>
                      <a:pt x="639" y="2952"/>
                    </a:cubicBezTo>
                    <a:cubicBezTo>
                      <a:pt x="426" y="1979"/>
                      <a:pt x="335" y="1006"/>
                      <a:pt x="153" y="34"/>
                    </a:cubicBezTo>
                    <a:cubicBezTo>
                      <a:pt x="141" y="10"/>
                      <a:pt x="120" y="0"/>
                      <a:pt x="9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" name="Google Shape;299;p29"/>
              <p:cNvGrpSpPr/>
              <p:nvPr/>
            </p:nvGrpSpPr>
            <p:grpSpPr>
              <a:xfrm>
                <a:off x="6039677" y="1598990"/>
                <a:ext cx="751430" cy="546673"/>
                <a:chOff x="6039677" y="1598990"/>
                <a:chExt cx="751430" cy="546673"/>
              </a:xfrm>
            </p:grpSpPr>
            <p:sp>
              <p:nvSpPr>
                <p:cNvPr id="300" name="Google Shape;300;p29"/>
                <p:cNvSpPr/>
                <p:nvPr/>
              </p:nvSpPr>
              <p:spPr>
                <a:xfrm>
                  <a:off x="6039677" y="1598990"/>
                  <a:ext cx="751430" cy="54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3" h="11278" extrusionOk="0">
                      <a:moveTo>
                        <a:pt x="7630" y="0"/>
                      </a:moveTo>
                      <a:cubicBezTo>
                        <a:pt x="3405" y="0"/>
                        <a:pt x="0" y="2523"/>
                        <a:pt x="0" y="5624"/>
                      </a:cubicBezTo>
                      <a:cubicBezTo>
                        <a:pt x="0" y="8754"/>
                        <a:pt x="3405" y="11277"/>
                        <a:pt x="7630" y="11277"/>
                      </a:cubicBezTo>
                      <a:cubicBezTo>
                        <a:pt x="9484" y="11277"/>
                        <a:pt x="11338" y="10761"/>
                        <a:pt x="12888" y="9697"/>
                      </a:cubicBezTo>
                      <a:lnTo>
                        <a:pt x="15502" y="10365"/>
                      </a:lnTo>
                      <a:lnTo>
                        <a:pt x="14499" y="8086"/>
                      </a:lnTo>
                      <a:cubicBezTo>
                        <a:pt x="14985" y="7356"/>
                        <a:pt x="15259" y="6505"/>
                        <a:pt x="15259" y="5624"/>
                      </a:cubicBezTo>
                      <a:cubicBezTo>
                        <a:pt x="15259" y="2523"/>
                        <a:pt x="11824" y="0"/>
                        <a:pt x="7630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9"/>
                <p:cNvSpPr/>
                <p:nvPr/>
              </p:nvSpPr>
              <p:spPr>
                <a:xfrm>
                  <a:off x="6186986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3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9"/>
                <p:cNvSpPr/>
                <p:nvPr/>
              </p:nvSpPr>
              <p:spPr>
                <a:xfrm>
                  <a:off x="6357901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6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9"/>
                <p:cNvSpPr/>
                <p:nvPr/>
              </p:nvSpPr>
              <p:spPr>
                <a:xfrm>
                  <a:off x="6528816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4" y="0"/>
                      </a:moveTo>
                      <a:cubicBezTo>
                        <a:pt x="365" y="0"/>
                        <a:pt x="1" y="851"/>
                        <a:pt x="517" y="1368"/>
                      </a:cubicBezTo>
                      <a:cubicBezTo>
                        <a:pt x="671" y="1522"/>
                        <a:pt x="861" y="1591"/>
                        <a:pt x="1049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520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2F72AD1C-AEBE-D70F-3EEF-6378DDB665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23863"/>
            <a:ext cx="9144000" cy="42941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ПОДРАЖАНИЕ</a:t>
            </a:r>
            <a:endParaRPr dirty="0"/>
          </a:p>
        </p:txBody>
      </p:sp>
      <p:sp>
        <p:nvSpPr>
          <p:cNvPr id="856" name="Google Shape;856;p38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8"/>
          <p:cNvSpPr/>
          <p:nvPr/>
        </p:nvSpPr>
        <p:spPr>
          <a:xfrm rot="-5400000">
            <a:off x="7279412" y="-1446088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Советские карикатуры про воспитание детей. Они актуальны и сейчас! / Назад  в СССР / Back in USSR">
            <a:extLst>
              <a:ext uri="{FF2B5EF4-FFF2-40B4-BE49-F238E27FC236}">
                <a16:creationId xmlns:a16="http://schemas.microsoft.com/office/drawing/2014/main" id="{9B4EC14C-A5D2-BA3C-6898-0C9D9864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5" y="1520855"/>
            <a:ext cx="3970664" cy="323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оветские карикатуры про воспитание детей. Они актуальны и сейчас! / Назад  в СССР / Back in USSR">
            <a:extLst>
              <a:ext uri="{FF2B5EF4-FFF2-40B4-BE49-F238E27FC236}">
                <a16:creationId xmlns:a16="http://schemas.microsoft.com/office/drawing/2014/main" id="{24BB41BD-F2C8-BC96-2845-D38FD1A1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25" y="850075"/>
            <a:ext cx="2912470" cy="3236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>
            <a:spLocks noGrp="1"/>
          </p:cNvSpPr>
          <p:nvPr>
            <p:ph type="title"/>
          </p:nvPr>
        </p:nvSpPr>
        <p:spPr>
          <a:xfrm>
            <a:off x="678600" y="61267"/>
            <a:ext cx="2357208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ВНУШЕНИЕ </a:t>
            </a:r>
            <a:endParaRPr dirty="0"/>
          </a:p>
        </p:txBody>
      </p:sp>
      <p:sp>
        <p:nvSpPr>
          <p:cNvPr id="856" name="Google Shape;856;p38"/>
          <p:cNvSpPr/>
          <p:nvPr/>
        </p:nvSpPr>
        <p:spPr>
          <a:xfrm>
            <a:off x="0" y="706867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8"/>
          <p:cNvSpPr/>
          <p:nvPr/>
        </p:nvSpPr>
        <p:spPr>
          <a:xfrm rot="10800000">
            <a:off x="8725500" y="1832825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1548F-9683-A02F-5115-344DC7B1AB9A}"/>
              </a:ext>
            </a:extLst>
          </p:cNvPr>
          <p:cNvSpPr txBox="1"/>
          <p:nvPr/>
        </p:nvSpPr>
        <p:spPr>
          <a:xfrm>
            <a:off x="146304" y="1006813"/>
            <a:ext cx="4425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	Внушение можно рассматривать как процесс, в результате которого происходит неосознанное воспроизводство человеком внутреннего опыта, мыслей, чувств, психических состояний других людей, с которыми он общается. Через механизм внушения мы узнаем о переживаниях других людей, лучше понимаем их.</a:t>
            </a:r>
            <a:endParaRPr lang="ru-BY" sz="1600" dirty="0"/>
          </a:p>
        </p:txBody>
      </p:sp>
      <p:pic>
        <p:nvPicPr>
          <p:cNvPr id="2050" name="Picture 2" descr="Внушение...">
            <a:extLst>
              <a:ext uri="{FF2B5EF4-FFF2-40B4-BE49-F238E27FC236}">
                <a16:creationId xmlns:a16="http://schemas.microsoft.com/office/drawing/2014/main" id="{B65C1125-F616-FE17-49F7-F209A8FE1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13540"/>
          <a:stretch/>
        </p:blipFill>
        <p:spPr bwMode="auto">
          <a:xfrm>
            <a:off x="4783374" y="389661"/>
            <a:ext cx="3730752" cy="288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52" name="Picture 4" descr="Техника гипноза и внушения: внушение мысли на расстоянии">
            <a:extLst>
              <a:ext uri="{FF2B5EF4-FFF2-40B4-BE49-F238E27FC236}">
                <a16:creationId xmlns:a16="http://schemas.microsoft.com/office/drawing/2014/main" id="{443ED914-80EE-E874-33D0-EB9E5D74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" y="3269874"/>
            <a:ext cx="2742972" cy="179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5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9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СОЦИАЛЬНАЯ ФАЦИЛИТАЦИЯ</a:t>
            </a:r>
          </a:p>
        </p:txBody>
      </p:sp>
      <p:sp>
        <p:nvSpPr>
          <p:cNvPr id="884" name="Google Shape;884;p39"/>
          <p:cNvSpPr txBox="1">
            <a:spLocks noGrp="1"/>
          </p:cNvSpPr>
          <p:nvPr>
            <p:ph type="body" idx="1"/>
          </p:nvPr>
        </p:nvSpPr>
        <p:spPr>
          <a:xfrm>
            <a:off x="248337" y="3514977"/>
            <a:ext cx="3521833" cy="1483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обществе незнакомых людей порождающих у ребенка беспокойство и тревожность, наблюдается явление ингибиции, которая напротив </a:t>
            </a:r>
            <a:r>
              <a:rPr lang="ru-RU" dirty="0" err="1"/>
              <a:t>вырадаетм</a:t>
            </a:r>
            <a:r>
              <a:rPr lang="ru-RU" dirty="0"/>
              <a:t> в затормаживании поведения.</a:t>
            </a:r>
            <a:endParaRPr dirty="0"/>
          </a:p>
        </p:txBody>
      </p:sp>
      <p:sp>
        <p:nvSpPr>
          <p:cNvPr id="886" name="Google Shape;886;p39"/>
          <p:cNvSpPr txBox="1">
            <a:spLocks noGrp="1"/>
          </p:cNvSpPr>
          <p:nvPr>
            <p:ph type="body" idx="3"/>
          </p:nvPr>
        </p:nvSpPr>
        <p:spPr>
          <a:xfrm>
            <a:off x="292660" y="1976888"/>
            <a:ext cx="3338768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 стимулирующее влияние поведения одних людей на деятельность других.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(</a:t>
            </a:r>
            <a:r>
              <a:rPr lang="ru-RU" dirty="0" err="1"/>
              <a:t>фацилитация</a:t>
            </a:r>
            <a:r>
              <a:rPr lang="ru-RU" dirty="0"/>
              <a:t> означает облегчение)</a:t>
            </a:r>
            <a:endParaRPr dirty="0"/>
          </a:p>
        </p:txBody>
      </p:sp>
      <p:sp>
        <p:nvSpPr>
          <p:cNvPr id="890" name="Google Shape;890;p39"/>
          <p:cNvSpPr txBox="1">
            <a:spLocks noGrp="1"/>
          </p:cNvSpPr>
          <p:nvPr>
            <p:ph type="body" idx="7"/>
          </p:nvPr>
        </p:nvSpPr>
        <p:spPr>
          <a:xfrm>
            <a:off x="6131876" y="2465482"/>
            <a:ext cx="2818500" cy="193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/>
              <a:t>Фацилитацию</a:t>
            </a:r>
            <a:r>
              <a:rPr lang="ru-RU" sz="1600" dirty="0"/>
              <a:t> обычно сопровождают с этими механизмами, которая в наибольшей степени проявляется в кругу знакомых, близких друзей.</a:t>
            </a:r>
            <a:endParaRPr sz="1600" dirty="0"/>
          </a:p>
        </p:txBody>
      </p:sp>
      <p:sp>
        <p:nvSpPr>
          <p:cNvPr id="891" name="Google Shape;891;p39"/>
          <p:cNvSpPr txBox="1">
            <a:spLocks noGrp="1"/>
          </p:cNvSpPr>
          <p:nvPr>
            <p:ph type="subTitle" idx="8"/>
          </p:nvPr>
        </p:nvSpPr>
        <p:spPr>
          <a:xfrm>
            <a:off x="5639700" y="2055300"/>
            <a:ext cx="3310676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Связь с подражанием и внушением</a:t>
            </a:r>
            <a:endParaRPr dirty="0"/>
          </a:p>
        </p:txBody>
      </p:sp>
      <p:sp>
        <p:nvSpPr>
          <p:cNvPr id="892" name="Google Shape;892;p39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9"/>
          <p:cNvSpPr/>
          <p:nvPr/>
        </p:nvSpPr>
        <p:spPr>
          <a:xfrm rot="-5400000">
            <a:off x="7279412" y="-1446088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9"/>
          <p:cNvGrpSpPr/>
          <p:nvPr/>
        </p:nvGrpSpPr>
        <p:grpSpPr>
          <a:xfrm>
            <a:off x="4149865" y="1577711"/>
            <a:ext cx="1497037" cy="3038389"/>
            <a:chOff x="2903900" y="1160025"/>
            <a:chExt cx="1785375" cy="3623600"/>
          </a:xfrm>
        </p:grpSpPr>
        <p:sp>
          <p:nvSpPr>
            <p:cNvPr id="895" name="Google Shape;895;p39"/>
            <p:cNvSpPr/>
            <p:nvPr/>
          </p:nvSpPr>
          <p:spPr>
            <a:xfrm>
              <a:off x="2903900" y="4115050"/>
              <a:ext cx="739725" cy="661625"/>
            </a:xfrm>
            <a:custGeom>
              <a:avLst/>
              <a:gdLst/>
              <a:ahLst/>
              <a:cxnLst/>
              <a:rect l="l" t="t" r="r" b="b"/>
              <a:pathLst>
                <a:path w="29589" h="26465" extrusionOk="0">
                  <a:moveTo>
                    <a:pt x="28355" y="1"/>
                  </a:moveTo>
                  <a:lnTo>
                    <a:pt x="10875" y="167"/>
                  </a:lnTo>
                  <a:lnTo>
                    <a:pt x="12610" y="13577"/>
                  </a:lnTo>
                  <a:lnTo>
                    <a:pt x="12610" y="14111"/>
                  </a:lnTo>
                  <a:lnTo>
                    <a:pt x="12710" y="16879"/>
                  </a:lnTo>
                  <a:lnTo>
                    <a:pt x="12710" y="17180"/>
                  </a:lnTo>
                  <a:cubicBezTo>
                    <a:pt x="12710" y="17180"/>
                    <a:pt x="2770" y="21750"/>
                    <a:pt x="1769" y="22584"/>
                  </a:cubicBezTo>
                  <a:cubicBezTo>
                    <a:pt x="735" y="23417"/>
                    <a:pt x="1" y="26053"/>
                    <a:pt x="935" y="26353"/>
                  </a:cubicBezTo>
                  <a:cubicBezTo>
                    <a:pt x="1164" y="26429"/>
                    <a:pt x="3016" y="26464"/>
                    <a:pt x="5671" y="26464"/>
                  </a:cubicBezTo>
                  <a:cubicBezTo>
                    <a:pt x="13475" y="26464"/>
                    <a:pt x="28208" y="26159"/>
                    <a:pt x="28955" y="25686"/>
                  </a:cubicBezTo>
                  <a:cubicBezTo>
                    <a:pt x="29322" y="25419"/>
                    <a:pt x="29489" y="21616"/>
                    <a:pt x="29555" y="17013"/>
                  </a:cubicBezTo>
                  <a:lnTo>
                    <a:pt x="29555" y="16879"/>
                  </a:lnTo>
                  <a:cubicBezTo>
                    <a:pt x="29555" y="15912"/>
                    <a:pt x="29589" y="14945"/>
                    <a:pt x="29589" y="13944"/>
                  </a:cubicBezTo>
                  <a:lnTo>
                    <a:pt x="29589" y="13544"/>
                  </a:lnTo>
                  <a:lnTo>
                    <a:pt x="2835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903900" y="4453625"/>
              <a:ext cx="739725" cy="323050"/>
            </a:xfrm>
            <a:custGeom>
              <a:avLst/>
              <a:gdLst/>
              <a:ahLst/>
              <a:cxnLst/>
              <a:rect l="l" t="t" r="r" b="b"/>
              <a:pathLst>
                <a:path w="29589" h="12922" extrusionOk="0">
                  <a:moveTo>
                    <a:pt x="29589" y="1"/>
                  </a:moveTo>
                  <a:lnTo>
                    <a:pt x="12577" y="34"/>
                  </a:lnTo>
                  <a:lnTo>
                    <a:pt x="12577" y="568"/>
                  </a:lnTo>
                  <a:lnTo>
                    <a:pt x="12677" y="3336"/>
                  </a:lnTo>
                  <a:lnTo>
                    <a:pt x="12677" y="3637"/>
                  </a:lnTo>
                  <a:cubicBezTo>
                    <a:pt x="12677" y="3637"/>
                    <a:pt x="2736" y="8207"/>
                    <a:pt x="1736" y="9041"/>
                  </a:cubicBezTo>
                  <a:cubicBezTo>
                    <a:pt x="735" y="9874"/>
                    <a:pt x="1" y="12510"/>
                    <a:pt x="935" y="12810"/>
                  </a:cubicBezTo>
                  <a:cubicBezTo>
                    <a:pt x="1164" y="12886"/>
                    <a:pt x="3016" y="12921"/>
                    <a:pt x="5671" y="12921"/>
                  </a:cubicBezTo>
                  <a:cubicBezTo>
                    <a:pt x="13475" y="12921"/>
                    <a:pt x="28208" y="12616"/>
                    <a:pt x="28955" y="12143"/>
                  </a:cubicBezTo>
                  <a:cubicBezTo>
                    <a:pt x="29322" y="11876"/>
                    <a:pt x="29489" y="8073"/>
                    <a:pt x="29555" y="3470"/>
                  </a:cubicBezTo>
                  <a:lnTo>
                    <a:pt x="29555" y="3336"/>
                  </a:lnTo>
                  <a:cubicBezTo>
                    <a:pt x="29555" y="2369"/>
                    <a:pt x="29589" y="1402"/>
                    <a:pt x="29589" y="401"/>
                  </a:cubicBezTo>
                  <a:lnTo>
                    <a:pt x="2958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903900" y="4537025"/>
              <a:ext cx="738900" cy="239675"/>
            </a:xfrm>
            <a:custGeom>
              <a:avLst/>
              <a:gdLst/>
              <a:ahLst/>
              <a:cxnLst/>
              <a:rect l="l" t="t" r="r" b="b"/>
              <a:pathLst>
                <a:path w="29556" h="9587" extrusionOk="0">
                  <a:moveTo>
                    <a:pt x="29555" y="0"/>
                  </a:moveTo>
                  <a:lnTo>
                    <a:pt x="12710" y="34"/>
                  </a:lnTo>
                  <a:lnTo>
                    <a:pt x="12710" y="301"/>
                  </a:lnTo>
                  <a:cubicBezTo>
                    <a:pt x="12710" y="301"/>
                    <a:pt x="2770" y="4904"/>
                    <a:pt x="1769" y="5738"/>
                  </a:cubicBezTo>
                  <a:cubicBezTo>
                    <a:pt x="768" y="6572"/>
                    <a:pt x="1" y="9174"/>
                    <a:pt x="935" y="9474"/>
                  </a:cubicBezTo>
                  <a:cubicBezTo>
                    <a:pt x="1156" y="9553"/>
                    <a:pt x="2851" y="9587"/>
                    <a:pt x="5309" y="9587"/>
                  </a:cubicBezTo>
                  <a:cubicBezTo>
                    <a:pt x="8055" y="9587"/>
                    <a:pt x="11752" y="9544"/>
                    <a:pt x="15412" y="9474"/>
                  </a:cubicBezTo>
                  <a:cubicBezTo>
                    <a:pt x="16813" y="9441"/>
                    <a:pt x="18214" y="9407"/>
                    <a:pt x="19515" y="9374"/>
                  </a:cubicBezTo>
                  <a:cubicBezTo>
                    <a:pt x="24485" y="9240"/>
                    <a:pt x="28555" y="9040"/>
                    <a:pt x="28955" y="8807"/>
                  </a:cubicBezTo>
                  <a:cubicBezTo>
                    <a:pt x="29322" y="8540"/>
                    <a:pt x="29489" y="4871"/>
                    <a:pt x="29555" y="334"/>
                  </a:cubicBezTo>
                  <a:lnTo>
                    <a:pt x="29555" y="134"/>
                  </a:lnTo>
                  <a:lnTo>
                    <a:pt x="29555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931425" y="4740850"/>
              <a:ext cx="667175" cy="10175"/>
            </a:xfrm>
            <a:custGeom>
              <a:avLst/>
              <a:gdLst/>
              <a:ahLst/>
              <a:cxnLst/>
              <a:rect l="l" t="t" r="r" b="b"/>
              <a:pathLst>
                <a:path w="26687" h="407" extrusionOk="0">
                  <a:moveTo>
                    <a:pt x="22014" y="1"/>
                  </a:moveTo>
                  <a:cubicBezTo>
                    <a:pt x="15023" y="1"/>
                    <a:pt x="3523" y="191"/>
                    <a:pt x="101" y="320"/>
                  </a:cubicBezTo>
                  <a:cubicBezTo>
                    <a:pt x="1" y="320"/>
                    <a:pt x="1" y="387"/>
                    <a:pt x="101" y="387"/>
                  </a:cubicBezTo>
                  <a:cubicBezTo>
                    <a:pt x="981" y="400"/>
                    <a:pt x="2397" y="407"/>
                    <a:pt x="4133" y="407"/>
                  </a:cubicBezTo>
                  <a:cubicBezTo>
                    <a:pt x="11078" y="407"/>
                    <a:pt x="23151" y="300"/>
                    <a:pt x="26620" y="87"/>
                  </a:cubicBezTo>
                  <a:cubicBezTo>
                    <a:pt x="26686" y="87"/>
                    <a:pt x="26686" y="53"/>
                    <a:pt x="26620" y="53"/>
                  </a:cubicBezTo>
                  <a:cubicBezTo>
                    <a:pt x="25653" y="16"/>
                    <a:pt x="24019" y="1"/>
                    <a:pt x="220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3171600" y="4535700"/>
              <a:ext cx="134125" cy="34100"/>
            </a:xfrm>
            <a:custGeom>
              <a:avLst/>
              <a:gdLst/>
              <a:ahLst/>
              <a:cxnLst/>
              <a:rect l="l" t="t" r="r" b="b"/>
              <a:pathLst>
                <a:path w="5365" h="1364" extrusionOk="0">
                  <a:moveTo>
                    <a:pt x="1608" y="1"/>
                  </a:moveTo>
                  <a:cubicBezTo>
                    <a:pt x="1105" y="1"/>
                    <a:pt x="606" y="54"/>
                    <a:pt x="134" y="154"/>
                  </a:cubicBezTo>
                  <a:cubicBezTo>
                    <a:pt x="1" y="187"/>
                    <a:pt x="34" y="354"/>
                    <a:pt x="134" y="354"/>
                  </a:cubicBezTo>
                  <a:cubicBezTo>
                    <a:pt x="1869" y="520"/>
                    <a:pt x="3603" y="854"/>
                    <a:pt x="5238" y="1354"/>
                  </a:cubicBezTo>
                  <a:cubicBezTo>
                    <a:pt x="5256" y="1360"/>
                    <a:pt x="5272" y="1363"/>
                    <a:pt x="5286" y="1363"/>
                  </a:cubicBezTo>
                  <a:cubicBezTo>
                    <a:pt x="5348" y="1363"/>
                    <a:pt x="5365" y="1309"/>
                    <a:pt x="5338" y="1254"/>
                  </a:cubicBezTo>
                  <a:cubicBezTo>
                    <a:pt x="4342" y="380"/>
                    <a:pt x="2957" y="1"/>
                    <a:pt x="1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3139925" y="4555250"/>
              <a:ext cx="134800" cy="33725"/>
            </a:xfrm>
            <a:custGeom>
              <a:avLst/>
              <a:gdLst/>
              <a:ahLst/>
              <a:cxnLst/>
              <a:rect l="l" t="t" r="r" b="b"/>
              <a:pathLst>
                <a:path w="5392" h="1349" extrusionOk="0">
                  <a:moveTo>
                    <a:pt x="1622" y="0"/>
                  </a:moveTo>
                  <a:cubicBezTo>
                    <a:pt x="1125" y="0"/>
                    <a:pt x="633" y="49"/>
                    <a:pt x="167" y="139"/>
                  </a:cubicBezTo>
                  <a:cubicBezTo>
                    <a:pt x="0" y="139"/>
                    <a:pt x="33" y="372"/>
                    <a:pt x="167" y="372"/>
                  </a:cubicBezTo>
                  <a:cubicBezTo>
                    <a:pt x="1901" y="506"/>
                    <a:pt x="3603" y="839"/>
                    <a:pt x="5270" y="1340"/>
                  </a:cubicBezTo>
                  <a:cubicBezTo>
                    <a:pt x="5283" y="1346"/>
                    <a:pt x="5295" y="1348"/>
                    <a:pt x="5306" y="1348"/>
                  </a:cubicBezTo>
                  <a:cubicBezTo>
                    <a:pt x="5357" y="1348"/>
                    <a:pt x="5392" y="1294"/>
                    <a:pt x="5337" y="1240"/>
                  </a:cubicBezTo>
                  <a:cubicBezTo>
                    <a:pt x="4361" y="361"/>
                    <a:pt x="2975" y="0"/>
                    <a:pt x="1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3109050" y="4574425"/>
              <a:ext cx="134825" cy="33725"/>
            </a:xfrm>
            <a:custGeom>
              <a:avLst/>
              <a:gdLst/>
              <a:ahLst/>
              <a:cxnLst/>
              <a:rect l="l" t="t" r="r" b="b"/>
              <a:pathLst>
                <a:path w="5393" h="1349" extrusionOk="0">
                  <a:moveTo>
                    <a:pt x="1609" y="1"/>
                  </a:moveTo>
                  <a:cubicBezTo>
                    <a:pt x="1113" y="1"/>
                    <a:pt x="625" y="49"/>
                    <a:pt x="168" y="139"/>
                  </a:cubicBezTo>
                  <a:cubicBezTo>
                    <a:pt x="1" y="139"/>
                    <a:pt x="34" y="372"/>
                    <a:pt x="168" y="372"/>
                  </a:cubicBezTo>
                  <a:cubicBezTo>
                    <a:pt x="1902" y="506"/>
                    <a:pt x="3603" y="839"/>
                    <a:pt x="5271" y="1340"/>
                  </a:cubicBezTo>
                  <a:cubicBezTo>
                    <a:pt x="5283" y="1346"/>
                    <a:pt x="5296" y="1349"/>
                    <a:pt x="5307" y="1349"/>
                  </a:cubicBezTo>
                  <a:cubicBezTo>
                    <a:pt x="5358" y="1349"/>
                    <a:pt x="5392" y="1294"/>
                    <a:pt x="5338" y="1240"/>
                  </a:cubicBezTo>
                  <a:cubicBezTo>
                    <a:pt x="4362" y="361"/>
                    <a:pt x="2958" y="1"/>
                    <a:pt x="16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289175" y="4537025"/>
              <a:ext cx="353625" cy="236850"/>
            </a:xfrm>
            <a:custGeom>
              <a:avLst/>
              <a:gdLst/>
              <a:ahLst/>
              <a:cxnLst/>
              <a:rect l="l" t="t" r="r" b="b"/>
              <a:pathLst>
                <a:path w="14145" h="9474" extrusionOk="0">
                  <a:moveTo>
                    <a:pt x="14144" y="0"/>
                  </a:moveTo>
                  <a:cubicBezTo>
                    <a:pt x="11843" y="1602"/>
                    <a:pt x="3704" y="7005"/>
                    <a:pt x="1" y="9474"/>
                  </a:cubicBezTo>
                  <a:cubicBezTo>
                    <a:pt x="1402" y="9441"/>
                    <a:pt x="2803" y="9407"/>
                    <a:pt x="4104" y="9374"/>
                  </a:cubicBezTo>
                  <a:cubicBezTo>
                    <a:pt x="9074" y="9240"/>
                    <a:pt x="13144" y="9040"/>
                    <a:pt x="13544" y="8807"/>
                  </a:cubicBezTo>
                  <a:cubicBezTo>
                    <a:pt x="13911" y="8540"/>
                    <a:pt x="14078" y="4837"/>
                    <a:pt x="14144" y="334"/>
                  </a:cubicBezTo>
                  <a:lnTo>
                    <a:pt x="14144" y="134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3117400" y="2234550"/>
              <a:ext cx="758900" cy="2304175"/>
            </a:xfrm>
            <a:custGeom>
              <a:avLst/>
              <a:gdLst/>
              <a:ahLst/>
              <a:cxnLst/>
              <a:rect l="l" t="t" r="r" b="b"/>
              <a:pathLst>
                <a:path w="30356" h="92167" extrusionOk="0">
                  <a:moveTo>
                    <a:pt x="14411" y="0"/>
                  </a:moveTo>
                  <a:cubicBezTo>
                    <a:pt x="14411" y="0"/>
                    <a:pt x="12576" y="5871"/>
                    <a:pt x="10208" y="13543"/>
                  </a:cubicBezTo>
                  <a:cubicBezTo>
                    <a:pt x="6405" y="25985"/>
                    <a:pt x="1301" y="43164"/>
                    <a:pt x="801" y="47334"/>
                  </a:cubicBezTo>
                  <a:cubicBezTo>
                    <a:pt x="0" y="54039"/>
                    <a:pt x="3036" y="92166"/>
                    <a:pt x="3036" y="92166"/>
                  </a:cubicBezTo>
                  <a:lnTo>
                    <a:pt x="21849" y="92166"/>
                  </a:lnTo>
                  <a:cubicBezTo>
                    <a:pt x="21849" y="92166"/>
                    <a:pt x="18047" y="48235"/>
                    <a:pt x="18213" y="47467"/>
                  </a:cubicBezTo>
                  <a:cubicBezTo>
                    <a:pt x="18380" y="46500"/>
                    <a:pt x="19514" y="42064"/>
                    <a:pt x="20982" y="36259"/>
                  </a:cubicBezTo>
                  <a:cubicBezTo>
                    <a:pt x="21449" y="34425"/>
                    <a:pt x="21949" y="32490"/>
                    <a:pt x="22450" y="30455"/>
                  </a:cubicBezTo>
                  <a:cubicBezTo>
                    <a:pt x="23851" y="24985"/>
                    <a:pt x="25419" y="19014"/>
                    <a:pt x="26753" y="13810"/>
                  </a:cubicBezTo>
                  <a:cubicBezTo>
                    <a:pt x="28788" y="6038"/>
                    <a:pt x="30355" y="0"/>
                    <a:pt x="3035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3212475" y="4455600"/>
              <a:ext cx="424475" cy="8600"/>
            </a:xfrm>
            <a:custGeom>
              <a:avLst/>
              <a:gdLst/>
              <a:ahLst/>
              <a:cxnLst/>
              <a:rect l="l" t="t" r="r" b="b"/>
              <a:pathLst>
                <a:path w="16979" h="344" extrusionOk="0">
                  <a:moveTo>
                    <a:pt x="10385" y="0"/>
                  </a:moveTo>
                  <a:cubicBezTo>
                    <a:pt x="7950" y="0"/>
                    <a:pt x="5632" y="22"/>
                    <a:pt x="4970" y="22"/>
                  </a:cubicBezTo>
                  <a:cubicBezTo>
                    <a:pt x="2102" y="55"/>
                    <a:pt x="2936" y="55"/>
                    <a:pt x="67" y="122"/>
                  </a:cubicBezTo>
                  <a:cubicBezTo>
                    <a:pt x="0" y="122"/>
                    <a:pt x="0" y="222"/>
                    <a:pt x="67" y="222"/>
                  </a:cubicBezTo>
                  <a:cubicBezTo>
                    <a:pt x="2936" y="289"/>
                    <a:pt x="2102" y="289"/>
                    <a:pt x="4970" y="322"/>
                  </a:cubicBezTo>
                  <a:cubicBezTo>
                    <a:pt x="5632" y="322"/>
                    <a:pt x="7950" y="343"/>
                    <a:pt x="10385" y="343"/>
                  </a:cubicBezTo>
                  <a:cubicBezTo>
                    <a:pt x="13226" y="343"/>
                    <a:pt x="16227" y="314"/>
                    <a:pt x="16946" y="189"/>
                  </a:cubicBezTo>
                  <a:cubicBezTo>
                    <a:pt x="16979" y="189"/>
                    <a:pt x="16979" y="155"/>
                    <a:pt x="16946" y="155"/>
                  </a:cubicBezTo>
                  <a:cubicBezTo>
                    <a:pt x="16227" y="29"/>
                    <a:pt x="13226" y="0"/>
                    <a:pt x="103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3471825" y="2334475"/>
              <a:ext cx="323200" cy="2077375"/>
            </a:xfrm>
            <a:custGeom>
              <a:avLst/>
              <a:gdLst/>
              <a:ahLst/>
              <a:cxnLst/>
              <a:rect l="l" t="t" r="r" b="b"/>
              <a:pathLst>
                <a:path w="12928" h="83095" extrusionOk="0">
                  <a:moveTo>
                    <a:pt x="12876" y="0"/>
                  </a:moveTo>
                  <a:cubicBezTo>
                    <a:pt x="12848" y="0"/>
                    <a:pt x="12801" y="85"/>
                    <a:pt x="12743" y="273"/>
                  </a:cubicBezTo>
                  <a:cubicBezTo>
                    <a:pt x="12376" y="1641"/>
                    <a:pt x="11909" y="2941"/>
                    <a:pt x="11475" y="4276"/>
                  </a:cubicBezTo>
                  <a:cubicBezTo>
                    <a:pt x="11075" y="5643"/>
                    <a:pt x="10641" y="7011"/>
                    <a:pt x="10241" y="8379"/>
                  </a:cubicBezTo>
                  <a:cubicBezTo>
                    <a:pt x="9407" y="11081"/>
                    <a:pt x="8573" y="13783"/>
                    <a:pt x="7739" y="16518"/>
                  </a:cubicBezTo>
                  <a:cubicBezTo>
                    <a:pt x="6071" y="21922"/>
                    <a:pt x="4437" y="27359"/>
                    <a:pt x="2802" y="32763"/>
                  </a:cubicBezTo>
                  <a:cubicBezTo>
                    <a:pt x="2002" y="35431"/>
                    <a:pt x="1101" y="38100"/>
                    <a:pt x="467" y="40835"/>
                  </a:cubicBezTo>
                  <a:cubicBezTo>
                    <a:pt x="167" y="42103"/>
                    <a:pt x="0" y="43404"/>
                    <a:pt x="0" y="44738"/>
                  </a:cubicBezTo>
                  <a:cubicBezTo>
                    <a:pt x="0" y="46139"/>
                    <a:pt x="167" y="47573"/>
                    <a:pt x="300" y="48974"/>
                  </a:cubicBezTo>
                  <a:cubicBezTo>
                    <a:pt x="801" y="54612"/>
                    <a:pt x="1334" y="60249"/>
                    <a:pt x="1868" y="65920"/>
                  </a:cubicBezTo>
                  <a:cubicBezTo>
                    <a:pt x="2402" y="71591"/>
                    <a:pt x="2869" y="77261"/>
                    <a:pt x="3503" y="82932"/>
                  </a:cubicBezTo>
                  <a:cubicBezTo>
                    <a:pt x="3520" y="83036"/>
                    <a:pt x="3627" y="83095"/>
                    <a:pt x="3722" y="83095"/>
                  </a:cubicBezTo>
                  <a:cubicBezTo>
                    <a:pt x="3809" y="83095"/>
                    <a:pt x="3886" y="83044"/>
                    <a:pt x="3870" y="82932"/>
                  </a:cubicBezTo>
                  <a:cubicBezTo>
                    <a:pt x="3836" y="82198"/>
                    <a:pt x="3770" y="81464"/>
                    <a:pt x="3703" y="80730"/>
                  </a:cubicBezTo>
                  <a:cubicBezTo>
                    <a:pt x="3169" y="75026"/>
                    <a:pt x="2635" y="69289"/>
                    <a:pt x="2102" y="63552"/>
                  </a:cubicBezTo>
                  <a:lnTo>
                    <a:pt x="1301" y="54945"/>
                  </a:lnTo>
                  <a:cubicBezTo>
                    <a:pt x="1068" y="52077"/>
                    <a:pt x="734" y="49175"/>
                    <a:pt x="534" y="46306"/>
                  </a:cubicBezTo>
                  <a:cubicBezTo>
                    <a:pt x="434" y="44871"/>
                    <a:pt x="467" y="43437"/>
                    <a:pt x="701" y="42036"/>
                  </a:cubicBezTo>
                  <a:cubicBezTo>
                    <a:pt x="968" y="40668"/>
                    <a:pt x="1301" y="39334"/>
                    <a:pt x="1735" y="38033"/>
                  </a:cubicBezTo>
                  <a:cubicBezTo>
                    <a:pt x="2569" y="35265"/>
                    <a:pt x="3403" y="32496"/>
                    <a:pt x="4237" y="29761"/>
                  </a:cubicBezTo>
                  <a:cubicBezTo>
                    <a:pt x="5904" y="24257"/>
                    <a:pt x="7539" y="18753"/>
                    <a:pt x="9140" y="13249"/>
                  </a:cubicBezTo>
                  <a:cubicBezTo>
                    <a:pt x="9974" y="10480"/>
                    <a:pt x="10775" y="7712"/>
                    <a:pt x="11608" y="4943"/>
                  </a:cubicBezTo>
                  <a:cubicBezTo>
                    <a:pt x="12009" y="3542"/>
                    <a:pt x="12376" y="2141"/>
                    <a:pt x="12809" y="740"/>
                  </a:cubicBezTo>
                  <a:cubicBezTo>
                    <a:pt x="12917" y="286"/>
                    <a:pt x="12927" y="0"/>
                    <a:pt x="128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3522675" y="2234550"/>
              <a:ext cx="353625" cy="906500"/>
            </a:xfrm>
            <a:custGeom>
              <a:avLst/>
              <a:gdLst/>
              <a:ahLst/>
              <a:cxnLst/>
              <a:rect l="l" t="t" r="r" b="b"/>
              <a:pathLst>
                <a:path w="14145" h="36260" extrusionOk="0">
                  <a:moveTo>
                    <a:pt x="1" y="0"/>
                  </a:moveTo>
                  <a:cubicBezTo>
                    <a:pt x="1135" y="8540"/>
                    <a:pt x="3237" y="24584"/>
                    <a:pt x="4771" y="36259"/>
                  </a:cubicBezTo>
                  <a:cubicBezTo>
                    <a:pt x="8374" y="22149"/>
                    <a:pt x="14144" y="0"/>
                    <a:pt x="141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3402600" y="4123400"/>
              <a:ext cx="742225" cy="660225"/>
            </a:xfrm>
            <a:custGeom>
              <a:avLst/>
              <a:gdLst/>
              <a:ahLst/>
              <a:cxnLst/>
              <a:rect l="l" t="t" r="r" b="b"/>
              <a:pathLst>
                <a:path w="29689" h="26409" extrusionOk="0">
                  <a:moveTo>
                    <a:pt x="29188" y="0"/>
                  </a:moveTo>
                  <a:lnTo>
                    <a:pt x="12143" y="134"/>
                  </a:lnTo>
                  <a:lnTo>
                    <a:pt x="12610" y="13543"/>
                  </a:lnTo>
                  <a:lnTo>
                    <a:pt x="12610" y="14077"/>
                  </a:lnTo>
                  <a:lnTo>
                    <a:pt x="12710" y="16846"/>
                  </a:lnTo>
                  <a:lnTo>
                    <a:pt x="12710" y="17146"/>
                  </a:lnTo>
                  <a:cubicBezTo>
                    <a:pt x="12710" y="17146"/>
                    <a:pt x="2736" y="21716"/>
                    <a:pt x="1735" y="22516"/>
                  </a:cubicBezTo>
                  <a:cubicBezTo>
                    <a:pt x="734" y="23317"/>
                    <a:pt x="1" y="25986"/>
                    <a:pt x="901" y="26286"/>
                  </a:cubicBezTo>
                  <a:cubicBezTo>
                    <a:pt x="1152" y="26369"/>
                    <a:pt x="3357" y="26409"/>
                    <a:pt x="6430" y="26409"/>
                  </a:cubicBezTo>
                  <a:cubicBezTo>
                    <a:pt x="14397" y="26409"/>
                    <a:pt x="28199" y="26143"/>
                    <a:pt x="28921" y="25685"/>
                  </a:cubicBezTo>
                  <a:cubicBezTo>
                    <a:pt x="29288" y="25452"/>
                    <a:pt x="29488" y="21649"/>
                    <a:pt x="29588" y="17046"/>
                  </a:cubicBezTo>
                  <a:lnTo>
                    <a:pt x="29588" y="16879"/>
                  </a:lnTo>
                  <a:cubicBezTo>
                    <a:pt x="29588" y="15945"/>
                    <a:pt x="29622" y="14978"/>
                    <a:pt x="29622" y="13977"/>
                  </a:cubicBezTo>
                  <a:lnTo>
                    <a:pt x="29622" y="13543"/>
                  </a:lnTo>
                  <a:cubicBezTo>
                    <a:pt x="29688" y="6905"/>
                    <a:pt x="29188" y="0"/>
                    <a:pt x="2918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3402600" y="4461975"/>
              <a:ext cx="740550" cy="321650"/>
            </a:xfrm>
            <a:custGeom>
              <a:avLst/>
              <a:gdLst/>
              <a:ahLst/>
              <a:cxnLst/>
              <a:rect l="l" t="t" r="r" b="b"/>
              <a:pathLst>
                <a:path w="29622" h="12866" extrusionOk="0">
                  <a:moveTo>
                    <a:pt x="12610" y="0"/>
                  </a:moveTo>
                  <a:lnTo>
                    <a:pt x="12610" y="534"/>
                  </a:lnTo>
                  <a:lnTo>
                    <a:pt x="12710" y="3336"/>
                  </a:lnTo>
                  <a:lnTo>
                    <a:pt x="12710" y="3603"/>
                  </a:lnTo>
                  <a:cubicBezTo>
                    <a:pt x="12710" y="3603"/>
                    <a:pt x="2736" y="8206"/>
                    <a:pt x="1735" y="9007"/>
                  </a:cubicBezTo>
                  <a:cubicBezTo>
                    <a:pt x="734" y="9774"/>
                    <a:pt x="1" y="12443"/>
                    <a:pt x="901" y="12743"/>
                  </a:cubicBezTo>
                  <a:cubicBezTo>
                    <a:pt x="1152" y="12826"/>
                    <a:pt x="3357" y="12866"/>
                    <a:pt x="6430" y="12866"/>
                  </a:cubicBezTo>
                  <a:cubicBezTo>
                    <a:pt x="14397" y="12866"/>
                    <a:pt x="28199" y="12600"/>
                    <a:pt x="28921" y="12142"/>
                  </a:cubicBezTo>
                  <a:cubicBezTo>
                    <a:pt x="29288" y="11909"/>
                    <a:pt x="29488" y="8106"/>
                    <a:pt x="29588" y="3503"/>
                  </a:cubicBezTo>
                  <a:lnTo>
                    <a:pt x="29588" y="3336"/>
                  </a:lnTo>
                  <a:cubicBezTo>
                    <a:pt x="29588" y="2402"/>
                    <a:pt x="29622" y="1435"/>
                    <a:pt x="29622" y="434"/>
                  </a:cubicBezTo>
                  <a:lnTo>
                    <a:pt x="296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3402600" y="4545375"/>
              <a:ext cx="739725" cy="238250"/>
            </a:xfrm>
            <a:custGeom>
              <a:avLst/>
              <a:gdLst/>
              <a:ahLst/>
              <a:cxnLst/>
              <a:rect l="l" t="t" r="r" b="b"/>
              <a:pathLst>
                <a:path w="29589" h="9530" extrusionOk="0">
                  <a:moveTo>
                    <a:pt x="12710" y="0"/>
                  </a:moveTo>
                  <a:lnTo>
                    <a:pt x="12710" y="267"/>
                  </a:lnTo>
                  <a:cubicBezTo>
                    <a:pt x="12710" y="267"/>
                    <a:pt x="2769" y="4870"/>
                    <a:pt x="1768" y="5637"/>
                  </a:cubicBezTo>
                  <a:cubicBezTo>
                    <a:pt x="734" y="6438"/>
                    <a:pt x="1" y="9107"/>
                    <a:pt x="901" y="9407"/>
                  </a:cubicBezTo>
                  <a:cubicBezTo>
                    <a:pt x="1152" y="9490"/>
                    <a:pt x="3357" y="9530"/>
                    <a:pt x="6430" y="9530"/>
                  </a:cubicBezTo>
                  <a:cubicBezTo>
                    <a:pt x="14397" y="9530"/>
                    <a:pt x="28199" y="9264"/>
                    <a:pt x="28921" y="8806"/>
                  </a:cubicBezTo>
                  <a:cubicBezTo>
                    <a:pt x="29288" y="8573"/>
                    <a:pt x="29488" y="4770"/>
                    <a:pt x="29588" y="167"/>
                  </a:cubicBezTo>
                  <a:lnTo>
                    <a:pt x="29588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3430125" y="4749225"/>
              <a:ext cx="666325" cy="8475"/>
            </a:xfrm>
            <a:custGeom>
              <a:avLst/>
              <a:gdLst/>
              <a:ahLst/>
              <a:cxnLst/>
              <a:rect l="l" t="t" r="r" b="b"/>
              <a:pathLst>
                <a:path w="26653" h="339" extrusionOk="0">
                  <a:moveTo>
                    <a:pt x="19680" y="1"/>
                  </a:moveTo>
                  <a:cubicBezTo>
                    <a:pt x="12697" y="1"/>
                    <a:pt x="3166" y="126"/>
                    <a:pt x="100" y="219"/>
                  </a:cubicBezTo>
                  <a:cubicBezTo>
                    <a:pt x="0" y="219"/>
                    <a:pt x="0" y="285"/>
                    <a:pt x="100" y="285"/>
                  </a:cubicBezTo>
                  <a:cubicBezTo>
                    <a:pt x="1620" y="320"/>
                    <a:pt x="4730" y="339"/>
                    <a:pt x="8331" y="339"/>
                  </a:cubicBezTo>
                  <a:cubicBezTo>
                    <a:pt x="15162" y="339"/>
                    <a:pt x="23758" y="271"/>
                    <a:pt x="26619" y="119"/>
                  </a:cubicBezTo>
                  <a:cubicBezTo>
                    <a:pt x="26653" y="119"/>
                    <a:pt x="26653" y="85"/>
                    <a:pt x="26619" y="85"/>
                  </a:cubicBezTo>
                  <a:cubicBezTo>
                    <a:pt x="25292" y="24"/>
                    <a:pt x="22729" y="1"/>
                    <a:pt x="19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3671125" y="4542875"/>
              <a:ext cx="133300" cy="34425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509" y="1"/>
                  </a:moveTo>
                  <a:cubicBezTo>
                    <a:pt x="1026" y="1"/>
                    <a:pt x="550" y="47"/>
                    <a:pt x="101" y="133"/>
                  </a:cubicBezTo>
                  <a:cubicBezTo>
                    <a:pt x="1" y="167"/>
                    <a:pt x="1" y="334"/>
                    <a:pt x="134" y="367"/>
                  </a:cubicBezTo>
                  <a:cubicBezTo>
                    <a:pt x="1869" y="534"/>
                    <a:pt x="3570" y="867"/>
                    <a:pt x="5238" y="1368"/>
                  </a:cubicBezTo>
                  <a:cubicBezTo>
                    <a:pt x="5250" y="1374"/>
                    <a:pt x="5261" y="1376"/>
                    <a:pt x="5271" y="1376"/>
                  </a:cubicBezTo>
                  <a:cubicBezTo>
                    <a:pt x="5314" y="1376"/>
                    <a:pt x="5332" y="1322"/>
                    <a:pt x="5304" y="1268"/>
                  </a:cubicBezTo>
                  <a:cubicBezTo>
                    <a:pt x="4316" y="378"/>
                    <a:pt x="2888" y="1"/>
                    <a:pt x="1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3639425" y="4561925"/>
              <a:ext cx="134150" cy="34550"/>
            </a:xfrm>
            <a:custGeom>
              <a:avLst/>
              <a:gdLst/>
              <a:ahLst/>
              <a:cxnLst/>
              <a:rect l="l" t="t" r="r" b="b"/>
              <a:pathLst>
                <a:path w="5366" h="1382" extrusionOk="0">
                  <a:moveTo>
                    <a:pt x="1586" y="1"/>
                  </a:moveTo>
                  <a:cubicBezTo>
                    <a:pt x="1089" y="1"/>
                    <a:pt x="597" y="50"/>
                    <a:pt x="134" y="139"/>
                  </a:cubicBezTo>
                  <a:cubicBezTo>
                    <a:pt x="1" y="172"/>
                    <a:pt x="1" y="372"/>
                    <a:pt x="134" y="372"/>
                  </a:cubicBezTo>
                  <a:cubicBezTo>
                    <a:pt x="1869" y="539"/>
                    <a:pt x="3604" y="872"/>
                    <a:pt x="5238" y="1373"/>
                  </a:cubicBezTo>
                  <a:cubicBezTo>
                    <a:pt x="5256" y="1379"/>
                    <a:pt x="5273" y="1382"/>
                    <a:pt x="5286" y="1382"/>
                  </a:cubicBezTo>
                  <a:cubicBezTo>
                    <a:pt x="5348" y="1382"/>
                    <a:pt x="5365" y="1327"/>
                    <a:pt x="5338" y="1273"/>
                  </a:cubicBezTo>
                  <a:cubicBezTo>
                    <a:pt x="4360" y="368"/>
                    <a:pt x="2951" y="1"/>
                    <a:pt x="15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3608575" y="4581575"/>
              <a:ext cx="134300" cy="34700"/>
            </a:xfrm>
            <a:custGeom>
              <a:avLst/>
              <a:gdLst/>
              <a:ahLst/>
              <a:cxnLst/>
              <a:rect l="l" t="t" r="r" b="b"/>
              <a:pathLst>
                <a:path w="5372" h="1388" extrusionOk="0">
                  <a:moveTo>
                    <a:pt x="1608" y="0"/>
                  </a:moveTo>
                  <a:cubicBezTo>
                    <a:pt x="1105" y="0"/>
                    <a:pt x="606" y="53"/>
                    <a:pt x="134" y="153"/>
                  </a:cubicBezTo>
                  <a:cubicBezTo>
                    <a:pt x="1" y="153"/>
                    <a:pt x="1" y="353"/>
                    <a:pt x="134" y="353"/>
                  </a:cubicBezTo>
                  <a:cubicBezTo>
                    <a:pt x="1869" y="520"/>
                    <a:pt x="3570" y="854"/>
                    <a:pt x="5238" y="1387"/>
                  </a:cubicBezTo>
                  <a:cubicBezTo>
                    <a:pt x="5305" y="1387"/>
                    <a:pt x="5371" y="1321"/>
                    <a:pt x="5305" y="1254"/>
                  </a:cubicBezTo>
                  <a:cubicBezTo>
                    <a:pt x="4333" y="380"/>
                    <a:pt x="2955" y="0"/>
                    <a:pt x="1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3491000" y="2234550"/>
              <a:ext cx="688025" cy="2313350"/>
            </a:xfrm>
            <a:custGeom>
              <a:avLst/>
              <a:gdLst/>
              <a:ahLst/>
              <a:cxnLst/>
              <a:rect l="l" t="t" r="r" b="b"/>
              <a:pathLst>
                <a:path w="27521" h="92534" extrusionOk="0">
                  <a:moveTo>
                    <a:pt x="0" y="0"/>
                  </a:moveTo>
                  <a:cubicBezTo>
                    <a:pt x="0" y="0"/>
                    <a:pt x="367" y="7606"/>
                    <a:pt x="2102" y="13643"/>
                  </a:cubicBezTo>
                  <a:cubicBezTo>
                    <a:pt x="2235" y="14144"/>
                    <a:pt x="2402" y="14644"/>
                    <a:pt x="2569" y="15111"/>
                  </a:cubicBezTo>
                  <a:cubicBezTo>
                    <a:pt x="4137" y="15745"/>
                    <a:pt x="5671" y="16545"/>
                    <a:pt x="7139" y="17479"/>
                  </a:cubicBezTo>
                  <a:cubicBezTo>
                    <a:pt x="7139" y="17479"/>
                    <a:pt x="7339" y="23617"/>
                    <a:pt x="7506" y="30455"/>
                  </a:cubicBezTo>
                  <a:cubicBezTo>
                    <a:pt x="7706" y="38094"/>
                    <a:pt x="7939" y="46634"/>
                    <a:pt x="7873" y="48435"/>
                  </a:cubicBezTo>
                  <a:cubicBezTo>
                    <a:pt x="7706" y="55206"/>
                    <a:pt x="8707" y="92466"/>
                    <a:pt x="8707" y="92466"/>
                  </a:cubicBezTo>
                  <a:lnTo>
                    <a:pt x="27520" y="92533"/>
                  </a:lnTo>
                  <a:cubicBezTo>
                    <a:pt x="27520" y="92533"/>
                    <a:pt x="24118" y="50937"/>
                    <a:pt x="24151" y="48468"/>
                  </a:cubicBezTo>
                  <a:cubicBezTo>
                    <a:pt x="24184" y="44499"/>
                    <a:pt x="23217" y="26853"/>
                    <a:pt x="22483" y="14010"/>
                  </a:cubicBezTo>
                  <a:cubicBezTo>
                    <a:pt x="22049" y="6071"/>
                    <a:pt x="21649" y="0"/>
                    <a:pt x="2164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3723675" y="4460075"/>
              <a:ext cx="424475" cy="8850"/>
            </a:xfrm>
            <a:custGeom>
              <a:avLst/>
              <a:gdLst/>
              <a:ahLst/>
              <a:cxnLst/>
              <a:rect l="l" t="t" r="r" b="b"/>
              <a:pathLst>
                <a:path w="16979" h="354" extrusionOk="0">
                  <a:moveTo>
                    <a:pt x="8883" y="1"/>
                  </a:moveTo>
                  <a:cubicBezTo>
                    <a:pt x="7059" y="1"/>
                    <a:pt x="5513" y="10"/>
                    <a:pt x="5004" y="10"/>
                  </a:cubicBezTo>
                  <a:cubicBezTo>
                    <a:pt x="2135" y="10"/>
                    <a:pt x="2935" y="43"/>
                    <a:pt x="67" y="76"/>
                  </a:cubicBezTo>
                  <a:cubicBezTo>
                    <a:pt x="0" y="76"/>
                    <a:pt x="0" y="176"/>
                    <a:pt x="67" y="176"/>
                  </a:cubicBezTo>
                  <a:cubicBezTo>
                    <a:pt x="2935" y="243"/>
                    <a:pt x="2135" y="276"/>
                    <a:pt x="5004" y="310"/>
                  </a:cubicBezTo>
                  <a:cubicBezTo>
                    <a:pt x="5804" y="310"/>
                    <a:pt x="9164" y="353"/>
                    <a:pt x="12140" y="353"/>
                  </a:cubicBezTo>
                  <a:cubicBezTo>
                    <a:pt x="14372" y="353"/>
                    <a:pt x="16388" y="329"/>
                    <a:pt x="16945" y="243"/>
                  </a:cubicBezTo>
                  <a:cubicBezTo>
                    <a:pt x="16979" y="243"/>
                    <a:pt x="16979" y="176"/>
                    <a:pt x="16945" y="176"/>
                  </a:cubicBezTo>
                  <a:cubicBezTo>
                    <a:pt x="16118" y="28"/>
                    <a:pt x="12075" y="1"/>
                    <a:pt x="88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3991000" y="2300700"/>
              <a:ext cx="122125" cy="2076025"/>
            </a:xfrm>
            <a:custGeom>
              <a:avLst/>
              <a:gdLst/>
              <a:ahLst/>
              <a:cxnLst/>
              <a:rect l="l" t="t" r="r" b="b"/>
              <a:pathLst>
                <a:path w="4885" h="83041" extrusionOk="0">
                  <a:moveTo>
                    <a:pt x="50" y="1"/>
                  </a:moveTo>
                  <a:cubicBezTo>
                    <a:pt x="21" y="1"/>
                    <a:pt x="1" y="9"/>
                    <a:pt x="15" y="23"/>
                  </a:cubicBezTo>
                  <a:cubicBezTo>
                    <a:pt x="181" y="5960"/>
                    <a:pt x="315" y="11898"/>
                    <a:pt x="548" y="17835"/>
                  </a:cubicBezTo>
                  <a:cubicBezTo>
                    <a:pt x="882" y="28310"/>
                    <a:pt x="1349" y="38817"/>
                    <a:pt x="2016" y="49291"/>
                  </a:cubicBezTo>
                  <a:cubicBezTo>
                    <a:pt x="2683" y="59766"/>
                    <a:pt x="3450" y="72608"/>
                    <a:pt x="4818" y="83015"/>
                  </a:cubicBezTo>
                  <a:cubicBezTo>
                    <a:pt x="4835" y="83032"/>
                    <a:pt x="4851" y="83041"/>
                    <a:pt x="4864" y="83041"/>
                  </a:cubicBezTo>
                  <a:cubicBezTo>
                    <a:pt x="4876" y="83041"/>
                    <a:pt x="4885" y="83032"/>
                    <a:pt x="4885" y="83015"/>
                  </a:cubicBezTo>
                  <a:cubicBezTo>
                    <a:pt x="4251" y="77178"/>
                    <a:pt x="3784" y="68939"/>
                    <a:pt x="3284" y="63068"/>
                  </a:cubicBezTo>
                  <a:cubicBezTo>
                    <a:pt x="2416" y="52560"/>
                    <a:pt x="1783" y="42019"/>
                    <a:pt x="1316" y="31512"/>
                  </a:cubicBezTo>
                  <a:cubicBezTo>
                    <a:pt x="849" y="21038"/>
                    <a:pt x="482" y="10564"/>
                    <a:pt x="148" y="56"/>
                  </a:cubicBezTo>
                  <a:cubicBezTo>
                    <a:pt x="148" y="17"/>
                    <a:pt x="91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3530650" y="2601125"/>
              <a:ext cx="140375" cy="73100"/>
            </a:xfrm>
            <a:custGeom>
              <a:avLst/>
              <a:gdLst/>
              <a:ahLst/>
              <a:cxnLst/>
              <a:rect l="l" t="t" r="r" b="b"/>
              <a:pathLst>
                <a:path w="5615" h="2924" extrusionOk="0">
                  <a:moveTo>
                    <a:pt x="162" y="1"/>
                  </a:moveTo>
                  <a:cubicBezTo>
                    <a:pt x="59" y="1"/>
                    <a:pt x="1" y="157"/>
                    <a:pt x="116" y="214"/>
                  </a:cubicBezTo>
                  <a:cubicBezTo>
                    <a:pt x="1850" y="1182"/>
                    <a:pt x="3718" y="2049"/>
                    <a:pt x="5519" y="2916"/>
                  </a:cubicBezTo>
                  <a:cubicBezTo>
                    <a:pt x="5529" y="2921"/>
                    <a:pt x="5537" y="2923"/>
                    <a:pt x="5545" y="2923"/>
                  </a:cubicBezTo>
                  <a:cubicBezTo>
                    <a:pt x="5594" y="2923"/>
                    <a:pt x="5615" y="2845"/>
                    <a:pt x="5586" y="2816"/>
                  </a:cubicBezTo>
                  <a:cubicBezTo>
                    <a:pt x="3885" y="1716"/>
                    <a:pt x="2084" y="782"/>
                    <a:pt x="216" y="14"/>
                  </a:cubicBezTo>
                  <a:cubicBezTo>
                    <a:pt x="197" y="5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3531025" y="2438725"/>
              <a:ext cx="87600" cy="205925"/>
            </a:xfrm>
            <a:custGeom>
              <a:avLst/>
              <a:gdLst/>
              <a:ahLst/>
              <a:cxnLst/>
              <a:rect l="l" t="t" r="r" b="b"/>
              <a:pathLst>
                <a:path w="3504" h="8237" extrusionOk="0">
                  <a:moveTo>
                    <a:pt x="42" y="1"/>
                  </a:moveTo>
                  <a:cubicBezTo>
                    <a:pt x="23" y="1"/>
                    <a:pt x="1" y="20"/>
                    <a:pt x="1" y="39"/>
                  </a:cubicBezTo>
                  <a:cubicBezTo>
                    <a:pt x="134" y="806"/>
                    <a:pt x="167" y="1540"/>
                    <a:pt x="267" y="2307"/>
                  </a:cubicBezTo>
                  <a:cubicBezTo>
                    <a:pt x="301" y="2941"/>
                    <a:pt x="434" y="3575"/>
                    <a:pt x="568" y="4209"/>
                  </a:cubicBezTo>
                  <a:cubicBezTo>
                    <a:pt x="734" y="4809"/>
                    <a:pt x="1068" y="5309"/>
                    <a:pt x="1535" y="5710"/>
                  </a:cubicBezTo>
                  <a:cubicBezTo>
                    <a:pt x="1768" y="5910"/>
                    <a:pt x="2069" y="6110"/>
                    <a:pt x="2302" y="6310"/>
                  </a:cubicBezTo>
                  <a:cubicBezTo>
                    <a:pt x="2569" y="6477"/>
                    <a:pt x="2803" y="6677"/>
                    <a:pt x="3069" y="6844"/>
                  </a:cubicBezTo>
                  <a:cubicBezTo>
                    <a:pt x="3069" y="6911"/>
                    <a:pt x="3103" y="6977"/>
                    <a:pt x="3103" y="7044"/>
                  </a:cubicBezTo>
                  <a:cubicBezTo>
                    <a:pt x="3136" y="7244"/>
                    <a:pt x="3169" y="7444"/>
                    <a:pt x="3236" y="7644"/>
                  </a:cubicBezTo>
                  <a:cubicBezTo>
                    <a:pt x="3270" y="7811"/>
                    <a:pt x="3303" y="8011"/>
                    <a:pt x="3403" y="8212"/>
                  </a:cubicBezTo>
                  <a:cubicBezTo>
                    <a:pt x="3403" y="8228"/>
                    <a:pt x="3420" y="8237"/>
                    <a:pt x="3436" y="8237"/>
                  </a:cubicBezTo>
                  <a:cubicBezTo>
                    <a:pt x="3453" y="8237"/>
                    <a:pt x="3470" y="8228"/>
                    <a:pt x="3470" y="8212"/>
                  </a:cubicBezTo>
                  <a:cubicBezTo>
                    <a:pt x="3503" y="8011"/>
                    <a:pt x="3503" y="7811"/>
                    <a:pt x="3470" y="7611"/>
                  </a:cubicBezTo>
                  <a:cubicBezTo>
                    <a:pt x="3470" y="7411"/>
                    <a:pt x="3470" y="7211"/>
                    <a:pt x="3436" y="7011"/>
                  </a:cubicBezTo>
                  <a:cubicBezTo>
                    <a:pt x="3436" y="6844"/>
                    <a:pt x="3003" y="4175"/>
                    <a:pt x="2869" y="3642"/>
                  </a:cubicBezTo>
                  <a:cubicBezTo>
                    <a:pt x="2636" y="2541"/>
                    <a:pt x="2336" y="1473"/>
                    <a:pt x="2035" y="373"/>
                  </a:cubicBezTo>
                  <a:cubicBezTo>
                    <a:pt x="2035" y="356"/>
                    <a:pt x="2027" y="348"/>
                    <a:pt x="2014" y="348"/>
                  </a:cubicBezTo>
                  <a:cubicBezTo>
                    <a:pt x="2002" y="348"/>
                    <a:pt x="1985" y="356"/>
                    <a:pt x="1969" y="373"/>
                  </a:cubicBezTo>
                  <a:cubicBezTo>
                    <a:pt x="2202" y="1473"/>
                    <a:pt x="2369" y="2608"/>
                    <a:pt x="2536" y="3708"/>
                  </a:cubicBezTo>
                  <a:cubicBezTo>
                    <a:pt x="2636" y="4275"/>
                    <a:pt x="2702" y="4842"/>
                    <a:pt x="2803" y="5410"/>
                  </a:cubicBezTo>
                  <a:cubicBezTo>
                    <a:pt x="2836" y="5676"/>
                    <a:pt x="2903" y="5910"/>
                    <a:pt x="2936" y="6177"/>
                  </a:cubicBezTo>
                  <a:cubicBezTo>
                    <a:pt x="2969" y="6243"/>
                    <a:pt x="2969" y="6344"/>
                    <a:pt x="3003" y="6444"/>
                  </a:cubicBezTo>
                  <a:cubicBezTo>
                    <a:pt x="2836" y="6310"/>
                    <a:pt x="2702" y="6210"/>
                    <a:pt x="2536" y="6110"/>
                  </a:cubicBezTo>
                  <a:cubicBezTo>
                    <a:pt x="2302" y="5877"/>
                    <a:pt x="2035" y="5676"/>
                    <a:pt x="1768" y="5476"/>
                  </a:cubicBezTo>
                  <a:cubicBezTo>
                    <a:pt x="1335" y="5043"/>
                    <a:pt x="1035" y="4476"/>
                    <a:pt x="901" y="3908"/>
                  </a:cubicBezTo>
                  <a:cubicBezTo>
                    <a:pt x="734" y="3275"/>
                    <a:pt x="601" y="2674"/>
                    <a:pt x="468" y="2007"/>
                  </a:cubicBezTo>
                  <a:cubicBezTo>
                    <a:pt x="367" y="1340"/>
                    <a:pt x="201" y="706"/>
                    <a:pt x="67" y="39"/>
                  </a:cubicBezTo>
                  <a:cubicBezTo>
                    <a:pt x="67" y="11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3135700" y="1659975"/>
              <a:ext cx="547775" cy="853100"/>
            </a:xfrm>
            <a:custGeom>
              <a:avLst/>
              <a:gdLst/>
              <a:ahLst/>
              <a:cxnLst/>
              <a:rect l="l" t="t" r="r" b="b"/>
              <a:pathLst>
                <a:path w="21911" h="34124" extrusionOk="0">
                  <a:moveTo>
                    <a:pt x="21114" y="1"/>
                  </a:moveTo>
                  <a:cubicBezTo>
                    <a:pt x="20380" y="1"/>
                    <a:pt x="19012" y="925"/>
                    <a:pt x="17014" y="2869"/>
                  </a:cubicBezTo>
                  <a:cubicBezTo>
                    <a:pt x="11310" y="8406"/>
                    <a:pt x="202" y="24084"/>
                    <a:pt x="69" y="30388"/>
                  </a:cubicBezTo>
                  <a:cubicBezTo>
                    <a:pt x="1" y="33139"/>
                    <a:pt x="1977" y="34123"/>
                    <a:pt x="4794" y="34123"/>
                  </a:cubicBezTo>
                  <a:cubicBezTo>
                    <a:pt x="6112" y="34123"/>
                    <a:pt x="7613" y="33908"/>
                    <a:pt x="9175" y="33557"/>
                  </a:cubicBezTo>
                  <a:cubicBezTo>
                    <a:pt x="10843" y="33157"/>
                    <a:pt x="18482" y="26853"/>
                    <a:pt x="18015" y="25352"/>
                  </a:cubicBezTo>
                  <a:cubicBezTo>
                    <a:pt x="17915" y="24985"/>
                    <a:pt x="13245" y="21882"/>
                    <a:pt x="13245" y="21649"/>
                  </a:cubicBezTo>
                  <a:cubicBezTo>
                    <a:pt x="13178" y="20648"/>
                    <a:pt x="20884" y="4970"/>
                    <a:pt x="21584" y="2035"/>
                  </a:cubicBezTo>
                  <a:cubicBezTo>
                    <a:pt x="21910" y="700"/>
                    <a:pt x="21752" y="1"/>
                    <a:pt x="21114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3075700" y="1655925"/>
              <a:ext cx="617225" cy="867450"/>
            </a:xfrm>
            <a:custGeom>
              <a:avLst/>
              <a:gdLst/>
              <a:ahLst/>
              <a:cxnLst/>
              <a:rect l="l" t="t" r="r" b="b"/>
              <a:pathLst>
                <a:path w="24689" h="34698" extrusionOk="0">
                  <a:moveTo>
                    <a:pt x="23703" y="1"/>
                  </a:moveTo>
                  <a:cubicBezTo>
                    <a:pt x="22988" y="1"/>
                    <a:pt x="21752" y="681"/>
                    <a:pt x="19948" y="2130"/>
                  </a:cubicBezTo>
                  <a:cubicBezTo>
                    <a:pt x="15712" y="5499"/>
                    <a:pt x="1" y="27482"/>
                    <a:pt x="2336" y="32352"/>
                  </a:cubicBezTo>
                  <a:cubicBezTo>
                    <a:pt x="3243" y="34280"/>
                    <a:pt x="5489" y="34698"/>
                    <a:pt x="7265" y="34698"/>
                  </a:cubicBezTo>
                  <a:cubicBezTo>
                    <a:pt x="8624" y="34698"/>
                    <a:pt x="9707" y="34453"/>
                    <a:pt x="9707" y="34453"/>
                  </a:cubicBezTo>
                  <a:lnTo>
                    <a:pt x="18747" y="23145"/>
                  </a:lnTo>
                  <a:cubicBezTo>
                    <a:pt x="18747" y="23145"/>
                    <a:pt x="16045" y="22144"/>
                    <a:pt x="15979" y="21511"/>
                  </a:cubicBezTo>
                  <a:cubicBezTo>
                    <a:pt x="15912" y="20910"/>
                    <a:pt x="22450" y="7467"/>
                    <a:pt x="23884" y="3498"/>
                  </a:cubicBezTo>
                  <a:cubicBezTo>
                    <a:pt x="24689" y="1238"/>
                    <a:pt x="24668" y="1"/>
                    <a:pt x="2370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3211800" y="2195950"/>
              <a:ext cx="264875" cy="159775"/>
            </a:xfrm>
            <a:custGeom>
              <a:avLst/>
              <a:gdLst/>
              <a:ahLst/>
              <a:cxnLst/>
              <a:rect l="l" t="t" r="r" b="b"/>
              <a:pathLst>
                <a:path w="10595" h="6391" extrusionOk="0">
                  <a:moveTo>
                    <a:pt x="10553" y="1"/>
                  </a:moveTo>
                  <a:cubicBezTo>
                    <a:pt x="10547" y="1"/>
                    <a:pt x="10541" y="3"/>
                    <a:pt x="10535" y="10"/>
                  </a:cubicBezTo>
                  <a:cubicBezTo>
                    <a:pt x="10134" y="110"/>
                    <a:pt x="9734" y="243"/>
                    <a:pt x="9367" y="410"/>
                  </a:cubicBezTo>
                  <a:cubicBezTo>
                    <a:pt x="9000" y="577"/>
                    <a:pt x="8633" y="744"/>
                    <a:pt x="8233" y="944"/>
                  </a:cubicBezTo>
                  <a:cubicBezTo>
                    <a:pt x="7499" y="1277"/>
                    <a:pt x="6765" y="1611"/>
                    <a:pt x="6065" y="2011"/>
                  </a:cubicBezTo>
                  <a:cubicBezTo>
                    <a:pt x="5364" y="2411"/>
                    <a:pt x="4664" y="2812"/>
                    <a:pt x="3963" y="3279"/>
                  </a:cubicBezTo>
                  <a:lnTo>
                    <a:pt x="3496" y="3579"/>
                  </a:lnTo>
                  <a:lnTo>
                    <a:pt x="3296" y="3646"/>
                  </a:lnTo>
                  <a:cubicBezTo>
                    <a:pt x="3029" y="3746"/>
                    <a:pt x="2762" y="3846"/>
                    <a:pt x="2496" y="3946"/>
                  </a:cubicBezTo>
                  <a:cubicBezTo>
                    <a:pt x="1995" y="4179"/>
                    <a:pt x="1495" y="4446"/>
                    <a:pt x="1028" y="4746"/>
                  </a:cubicBezTo>
                  <a:cubicBezTo>
                    <a:pt x="1001" y="4773"/>
                    <a:pt x="1018" y="4822"/>
                    <a:pt x="1043" y="4822"/>
                  </a:cubicBezTo>
                  <a:cubicBezTo>
                    <a:pt x="1048" y="4822"/>
                    <a:pt x="1055" y="4820"/>
                    <a:pt x="1061" y="4813"/>
                  </a:cubicBezTo>
                  <a:cubicBezTo>
                    <a:pt x="1562" y="4546"/>
                    <a:pt x="2062" y="4313"/>
                    <a:pt x="2596" y="4113"/>
                  </a:cubicBezTo>
                  <a:lnTo>
                    <a:pt x="2796" y="4013"/>
                  </a:lnTo>
                  <a:lnTo>
                    <a:pt x="2796" y="4013"/>
                  </a:lnTo>
                  <a:cubicBezTo>
                    <a:pt x="2529" y="4213"/>
                    <a:pt x="2262" y="4413"/>
                    <a:pt x="1995" y="4613"/>
                  </a:cubicBezTo>
                  <a:cubicBezTo>
                    <a:pt x="1295" y="5147"/>
                    <a:pt x="661" y="5714"/>
                    <a:pt x="27" y="6348"/>
                  </a:cubicBezTo>
                  <a:cubicBezTo>
                    <a:pt x="0" y="6348"/>
                    <a:pt x="16" y="6390"/>
                    <a:pt x="41" y="6390"/>
                  </a:cubicBezTo>
                  <a:cubicBezTo>
                    <a:pt x="47" y="6390"/>
                    <a:pt x="54" y="6388"/>
                    <a:pt x="60" y="6381"/>
                  </a:cubicBezTo>
                  <a:cubicBezTo>
                    <a:pt x="1195" y="5280"/>
                    <a:pt x="2596" y="4513"/>
                    <a:pt x="3963" y="3746"/>
                  </a:cubicBezTo>
                  <a:cubicBezTo>
                    <a:pt x="5298" y="2979"/>
                    <a:pt x="6699" y="2111"/>
                    <a:pt x="8133" y="1311"/>
                  </a:cubicBezTo>
                  <a:cubicBezTo>
                    <a:pt x="8533" y="1111"/>
                    <a:pt x="8933" y="877"/>
                    <a:pt x="9334" y="677"/>
                  </a:cubicBezTo>
                  <a:cubicBezTo>
                    <a:pt x="9767" y="510"/>
                    <a:pt x="10168" y="277"/>
                    <a:pt x="10568" y="76"/>
                  </a:cubicBezTo>
                  <a:cubicBezTo>
                    <a:pt x="10595" y="49"/>
                    <a:pt x="10578" y="1"/>
                    <a:pt x="10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3378425" y="1611575"/>
              <a:ext cx="710525" cy="905725"/>
            </a:xfrm>
            <a:custGeom>
              <a:avLst/>
              <a:gdLst/>
              <a:ahLst/>
              <a:cxnLst/>
              <a:rect l="l" t="t" r="r" b="b"/>
              <a:pathLst>
                <a:path w="28421" h="36229" extrusionOk="0">
                  <a:moveTo>
                    <a:pt x="14479" y="1"/>
                  </a:moveTo>
                  <a:cubicBezTo>
                    <a:pt x="13062" y="1"/>
                    <a:pt x="11797" y="411"/>
                    <a:pt x="11442" y="802"/>
                  </a:cubicBezTo>
                  <a:cubicBezTo>
                    <a:pt x="8339" y="4304"/>
                    <a:pt x="0" y="33692"/>
                    <a:pt x="300" y="34126"/>
                  </a:cubicBezTo>
                  <a:cubicBezTo>
                    <a:pt x="530" y="34421"/>
                    <a:pt x="27130" y="36229"/>
                    <a:pt x="28125" y="36229"/>
                  </a:cubicBezTo>
                  <a:cubicBezTo>
                    <a:pt x="28143" y="36229"/>
                    <a:pt x="28152" y="36228"/>
                    <a:pt x="28154" y="36227"/>
                  </a:cubicBezTo>
                  <a:cubicBezTo>
                    <a:pt x="28420" y="35994"/>
                    <a:pt x="27253" y="29422"/>
                    <a:pt x="26186" y="22784"/>
                  </a:cubicBezTo>
                  <a:cubicBezTo>
                    <a:pt x="25518" y="18781"/>
                    <a:pt x="22450" y="5405"/>
                    <a:pt x="18046" y="1236"/>
                  </a:cubicBezTo>
                  <a:cubicBezTo>
                    <a:pt x="17080" y="316"/>
                    <a:pt x="15721" y="1"/>
                    <a:pt x="1447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3385925" y="1786650"/>
              <a:ext cx="201825" cy="662850"/>
            </a:xfrm>
            <a:custGeom>
              <a:avLst/>
              <a:gdLst/>
              <a:ahLst/>
              <a:cxnLst/>
              <a:rect l="l" t="t" r="r" b="b"/>
              <a:pathLst>
                <a:path w="8073" h="26514" extrusionOk="0">
                  <a:moveTo>
                    <a:pt x="8028" y="0"/>
                  </a:moveTo>
                  <a:cubicBezTo>
                    <a:pt x="8016" y="0"/>
                    <a:pt x="8006" y="11"/>
                    <a:pt x="8006" y="37"/>
                  </a:cubicBezTo>
                  <a:cubicBezTo>
                    <a:pt x="7539" y="1171"/>
                    <a:pt x="7105" y="2305"/>
                    <a:pt x="6705" y="3439"/>
                  </a:cubicBezTo>
                  <a:cubicBezTo>
                    <a:pt x="6739" y="3306"/>
                    <a:pt x="6739" y="3139"/>
                    <a:pt x="6772" y="2972"/>
                  </a:cubicBezTo>
                  <a:cubicBezTo>
                    <a:pt x="6805" y="2505"/>
                    <a:pt x="6772" y="2071"/>
                    <a:pt x="6839" y="1638"/>
                  </a:cubicBezTo>
                  <a:cubicBezTo>
                    <a:pt x="6839" y="1621"/>
                    <a:pt x="6822" y="1613"/>
                    <a:pt x="6805" y="1613"/>
                  </a:cubicBezTo>
                  <a:cubicBezTo>
                    <a:pt x="6789" y="1613"/>
                    <a:pt x="6772" y="1621"/>
                    <a:pt x="6772" y="1638"/>
                  </a:cubicBezTo>
                  <a:cubicBezTo>
                    <a:pt x="6739" y="2105"/>
                    <a:pt x="6638" y="2538"/>
                    <a:pt x="6572" y="3005"/>
                  </a:cubicBezTo>
                  <a:cubicBezTo>
                    <a:pt x="6505" y="3439"/>
                    <a:pt x="6472" y="3773"/>
                    <a:pt x="6405" y="4206"/>
                  </a:cubicBezTo>
                  <a:lnTo>
                    <a:pt x="6372" y="4406"/>
                  </a:lnTo>
                  <a:cubicBezTo>
                    <a:pt x="5704" y="6308"/>
                    <a:pt x="5071" y="8243"/>
                    <a:pt x="4470" y="10177"/>
                  </a:cubicBezTo>
                  <a:cubicBezTo>
                    <a:pt x="3369" y="13613"/>
                    <a:pt x="2369" y="17082"/>
                    <a:pt x="1435" y="20585"/>
                  </a:cubicBezTo>
                  <a:cubicBezTo>
                    <a:pt x="901" y="22553"/>
                    <a:pt x="434" y="24521"/>
                    <a:pt x="0" y="26489"/>
                  </a:cubicBezTo>
                  <a:cubicBezTo>
                    <a:pt x="0" y="26506"/>
                    <a:pt x="17" y="26514"/>
                    <a:pt x="34" y="26514"/>
                  </a:cubicBezTo>
                  <a:cubicBezTo>
                    <a:pt x="50" y="26514"/>
                    <a:pt x="67" y="26506"/>
                    <a:pt x="67" y="26489"/>
                  </a:cubicBezTo>
                  <a:cubicBezTo>
                    <a:pt x="1101" y="23053"/>
                    <a:pt x="2069" y="19584"/>
                    <a:pt x="3103" y="16148"/>
                  </a:cubicBezTo>
                  <a:cubicBezTo>
                    <a:pt x="4037" y="12979"/>
                    <a:pt x="5004" y="9810"/>
                    <a:pt x="6005" y="6675"/>
                  </a:cubicBezTo>
                  <a:cubicBezTo>
                    <a:pt x="6038" y="6675"/>
                    <a:pt x="6071" y="6675"/>
                    <a:pt x="6071" y="6641"/>
                  </a:cubicBezTo>
                  <a:lnTo>
                    <a:pt x="6272" y="5807"/>
                  </a:lnTo>
                  <a:cubicBezTo>
                    <a:pt x="6872" y="3906"/>
                    <a:pt x="7506" y="2005"/>
                    <a:pt x="8073" y="70"/>
                  </a:cubicBezTo>
                  <a:cubicBezTo>
                    <a:pt x="8073" y="29"/>
                    <a:pt x="8047" y="0"/>
                    <a:pt x="80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3635350" y="1651275"/>
              <a:ext cx="192325" cy="120450"/>
            </a:xfrm>
            <a:custGeom>
              <a:avLst/>
              <a:gdLst/>
              <a:ahLst/>
              <a:cxnLst/>
              <a:rect l="l" t="t" r="r" b="b"/>
              <a:pathLst>
                <a:path w="7693" h="4818" extrusionOk="0">
                  <a:moveTo>
                    <a:pt x="7649" y="1"/>
                  </a:moveTo>
                  <a:cubicBezTo>
                    <a:pt x="7642" y="1"/>
                    <a:pt x="7636" y="5"/>
                    <a:pt x="7636" y="14"/>
                  </a:cubicBezTo>
                  <a:cubicBezTo>
                    <a:pt x="7102" y="715"/>
                    <a:pt x="6535" y="1415"/>
                    <a:pt x="5935" y="2049"/>
                  </a:cubicBezTo>
                  <a:cubicBezTo>
                    <a:pt x="5401" y="2650"/>
                    <a:pt x="4801" y="3183"/>
                    <a:pt x="4133" y="3617"/>
                  </a:cubicBezTo>
                  <a:cubicBezTo>
                    <a:pt x="3533" y="4151"/>
                    <a:pt x="2766" y="4451"/>
                    <a:pt x="1965" y="4551"/>
                  </a:cubicBezTo>
                  <a:cubicBezTo>
                    <a:pt x="1954" y="4551"/>
                    <a:pt x="1943" y="4551"/>
                    <a:pt x="1932" y="4551"/>
                  </a:cubicBezTo>
                  <a:cubicBezTo>
                    <a:pt x="1" y="4551"/>
                    <a:pt x="298" y="1675"/>
                    <a:pt x="464" y="448"/>
                  </a:cubicBezTo>
                  <a:lnTo>
                    <a:pt x="464" y="448"/>
                  </a:lnTo>
                  <a:cubicBezTo>
                    <a:pt x="197" y="1449"/>
                    <a:pt x="164" y="2516"/>
                    <a:pt x="364" y="3517"/>
                  </a:cubicBezTo>
                  <a:cubicBezTo>
                    <a:pt x="498" y="4284"/>
                    <a:pt x="1131" y="4818"/>
                    <a:pt x="1899" y="4818"/>
                  </a:cubicBezTo>
                  <a:cubicBezTo>
                    <a:pt x="2732" y="4785"/>
                    <a:pt x="3533" y="4484"/>
                    <a:pt x="4200" y="3951"/>
                  </a:cubicBezTo>
                  <a:cubicBezTo>
                    <a:pt x="4901" y="3484"/>
                    <a:pt x="5568" y="2883"/>
                    <a:pt x="6135" y="2216"/>
                  </a:cubicBezTo>
                  <a:cubicBezTo>
                    <a:pt x="6702" y="1549"/>
                    <a:pt x="7169" y="782"/>
                    <a:pt x="7669" y="48"/>
                  </a:cubicBezTo>
                  <a:cubicBezTo>
                    <a:pt x="7693" y="24"/>
                    <a:pt x="7666" y="1"/>
                    <a:pt x="7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733800" y="1547900"/>
              <a:ext cx="887875" cy="415900"/>
            </a:xfrm>
            <a:custGeom>
              <a:avLst/>
              <a:gdLst/>
              <a:ahLst/>
              <a:cxnLst/>
              <a:rect l="l" t="t" r="r" b="b"/>
              <a:pathLst>
                <a:path w="35515" h="16636" extrusionOk="0">
                  <a:moveTo>
                    <a:pt x="26737" y="0"/>
                  </a:moveTo>
                  <a:cubicBezTo>
                    <a:pt x="25781" y="0"/>
                    <a:pt x="25110" y="95"/>
                    <a:pt x="25013" y="313"/>
                  </a:cubicBezTo>
                  <a:cubicBezTo>
                    <a:pt x="23854" y="2830"/>
                    <a:pt x="19344" y="7219"/>
                    <a:pt x="18820" y="7219"/>
                  </a:cubicBezTo>
                  <a:cubicBezTo>
                    <a:pt x="18816" y="7219"/>
                    <a:pt x="18812" y="7219"/>
                    <a:pt x="18809" y="7218"/>
                  </a:cubicBezTo>
                  <a:cubicBezTo>
                    <a:pt x="18175" y="7152"/>
                    <a:pt x="11237" y="5651"/>
                    <a:pt x="5766" y="4383"/>
                  </a:cubicBezTo>
                  <a:cubicBezTo>
                    <a:pt x="4799" y="4153"/>
                    <a:pt x="4034" y="4050"/>
                    <a:pt x="3444" y="4050"/>
                  </a:cubicBezTo>
                  <a:cubicBezTo>
                    <a:pt x="0" y="4050"/>
                    <a:pt x="2501" y="7552"/>
                    <a:pt x="5633" y="9887"/>
                  </a:cubicBezTo>
                  <a:cubicBezTo>
                    <a:pt x="11228" y="14063"/>
                    <a:pt x="17591" y="16636"/>
                    <a:pt x="21404" y="16636"/>
                  </a:cubicBezTo>
                  <a:cubicBezTo>
                    <a:pt x="22160" y="16636"/>
                    <a:pt x="22816" y="16535"/>
                    <a:pt x="23345" y="16325"/>
                  </a:cubicBezTo>
                  <a:cubicBezTo>
                    <a:pt x="25847" y="15324"/>
                    <a:pt x="33953" y="7919"/>
                    <a:pt x="35287" y="1915"/>
                  </a:cubicBezTo>
                  <a:cubicBezTo>
                    <a:pt x="35515" y="929"/>
                    <a:pt x="29728" y="0"/>
                    <a:pt x="2673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4348275" y="1336275"/>
              <a:ext cx="326550" cy="378075"/>
            </a:xfrm>
            <a:custGeom>
              <a:avLst/>
              <a:gdLst/>
              <a:ahLst/>
              <a:cxnLst/>
              <a:rect l="l" t="t" r="r" b="b"/>
              <a:pathLst>
                <a:path w="13062" h="15123" extrusionOk="0">
                  <a:moveTo>
                    <a:pt x="4709" y="1"/>
                  </a:moveTo>
                  <a:cubicBezTo>
                    <a:pt x="4484" y="1"/>
                    <a:pt x="4291" y="55"/>
                    <a:pt x="4137" y="172"/>
                  </a:cubicBezTo>
                  <a:cubicBezTo>
                    <a:pt x="2336" y="1540"/>
                    <a:pt x="1" y="8645"/>
                    <a:pt x="101" y="9913"/>
                  </a:cubicBezTo>
                  <a:cubicBezTo>
                    <a:pt x="194" y="11121"/>
                    <a:pt x="6160" y="15123"/>
                    <a:pt x="7835" y="15123"/>
                  </a:cubicBezTo>
                  <a:cubicBezTo>
                    <a:pt x="7963" y="15123"/>
                    <a:pt x="8066" y="15099"/>
                    <a:pt x="8140" y="15050"/>
                  </a:cubicBezTo>
                  <a:cubicBezTo>
                    <a:pt x="9207" y="14349"/>
                    <a:pt x="12009" y="10380"/>
                    <a:pt x="12543" y="8245"/>
                  </a:cubicBezTo>
                  <a:cubicBezTo>
                    <a:pt x="13061" y="6201"/>
                    <a:pt x="7109" y="1"/>
                    <a:pt x="470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4253200" y="1291525"/>
              <a:ext cx="211850" cy="268525"/>
            </a:xfrm>
            <a:custGeom>
              <a:avLst/>
              <a:gdLst/>
              <a:ahLst/>
              <a:cxnLst/>
              <a:rect l="l" t="t" r="r" b="b"/>
              <a:pathLst>
                <a:path w="8474" h="10741" extrusionOk="0">
                  <a:moveTo>
                    <a:pt x="1512" y="0"/>
                  </a:moveTo>
                  <a:cubicBezTo>
                    <a:pt x="1332" y="0"/>
                    <a:pt x="1161" y="40"/>
                    <a:pt x="1002" y="128"/>
                  </a:cubicBezTo>
                  <a:cubicBezTo>
                    <a:pt x="1" y="695"/>
                    <a:pt x="1635" y="3397"/>
                    <a:pt x="2603" y="5331"/>
                  </a:cubicBezTo>
                  <a:cubicBezTo>
                    <a:pt x="3337" y="6932"/>
                    <a:pt x="3837" y="8667"/>
                    <a:pt x="4104" y="10435"/>
                  </a:cubicBezTo>
                  <a:cubicBezTo>
                    <a:pt x="4466" y="10640"/>
                    <a:pt x="4866" y="10740"/>
                    <a:pt x="5264" y="10740"/>
                  </a:cubicBezTo>
                  <a:cubicBezTo>
                    <a:pt x="5709" y="10740"/>
                    <a:pt x="6152" y="10615"/>
                    <a:pt x="6539" y="10368"/>
                  </a:cubicBezTo>
                  <a:cubicBezTo>
                    <a:pt x="8474" y="9067"/>
                    <a:pt x="7173" y="5798"/>
                    <a:pt x="7173" y="5798"/>
                  </a:cubicBezTo>
                  <a:cubicBezTo>
                    <a:pt x="7173" y="5798"/>
                    <a:pt x="3677" y="0"/>
                    <a:pt x="151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4376625" y="1160025"/>
              <a:ext cx="312650" cy="423525"/>
            </a:xfrm>
            <a:custGeom>
              <a:avLst/>
              <a:gdLst/>
              <a:ahLst/>
              <a:cxnLst/>
              <a:rect l="l" t="t" r="r" b="b"/>
              <a:pathLst>
                <a:path w="12506" h="16941" extrusionOk="0">
                  <a:moveTo>
                    <a:pt x="8939" y="1"/>
                  </a:moveTo>
                  <a:cubicBezTo>
                    <a:pt x="6752" y="1"/>
                    <a:pt x="1432" y="8494"/>
                    <a:pt x="501" y="8557"/>
                  </a:cubicBezTo>
                  <a:cubicBezTo>
                    <a:pt x="1" y="8590"/>
                    <a:pt x="301" y="9524"/>
                    <a:pt x="701" y="9891"/>
                  </a:cubicBezTo>
                  <a:cubicBezTo>
                    <a:pt x="996" y="10173"/>
                    <a:pt x="1261" y="10265"/>
                    <a:pt x="1481" y="10265"/>
                  </a:cubicBezTo>
                  <a:cubicBezTo>
                    <a:pt x="1884" y="10265"/>
                    <a:pt x="2135" y="9958"/>
                    <a:pt x="2136" y="9958"/>
                  </a:cubicBezTo>
                  <a:lnTo>
                    <a:pt x="2136" y="9958"/>
                  </a:lnTo>
                  <a:cubicBezTo>
                    <a:pt x="2135" y="9958"/>
                    <a:pt x="901" y="11859"/>
                    <a:pt x="1702" y="12860"/>
                  </a:cubicBezTo>
                  <a:cubicBezTo>
                    <a:pt x="1920" y="13141"/>
                    <a:pt x="2175" y="13245"/>
                    <a:pt x="2433" y="13245"/>
                  </a:cubicBezTo>
                  <a:cubicBezTo>
                    <a:pt x="3122" y="13245"/>
                    <a:pt x="3831" y="12508"/>
                    <a:pt x="3903" y="12459"/>
                  </a:cubicBezTo>
                  <a:lnTo>
                    <a:pt x="3903" y="12459"/>
                  </a:lnTo>
                  <a:cubicBezTo>
                    <a:pt x="3837" y="12559"/>
                    <a:pt x="2736" y="14327"/>
                    <a:pt x="3637" y="15261"/>
                  </a:cubicBezTo>
                  <a:cubicBezTo>
                    <a:pt x="3849" y="15481"/>
                    <a:pt x="4074" y="15566"/>
                    <a:pt x="4295" y="15566"/>
                  </a:cubicBezTo>
                  <a:cubicBezTo>
                    <a:pt x="5012" y="15566"/>
                    <a:pt x="5687" y="14671"/>
                    <a:pt x="5738" y="14594"/>
                  </a:cubicBezTo>
                  <a:lnTo>
                    <a:pt x="5738" y="14594"/>
                  </a:lnTo>
                  <a:cubicBezTo>
                    <a:pt x="5705" y="14728"/>
                    <a:pt x="5338" y="16229"/>
                    <a:pt x="6172" y="16796"/>
                  </a:cubicBezTo>
                  <a:cubicBezTo>
                    <a:pt x="6328" y="16895"/>
                    <a:pt x="6481" y="16940"/>
                    <a:pt x="6630" y="16940"/>
                  </a:cubicBezTo>
                  <a:cubicBezTo>
                    <a:pt x="7876" y="16940"/>
                    <a:pt x="8876" y="13793"/>
                    <a:pt x="10008" y="13227"/>
                  </a:cubicBezTo>
                  <a:cubicBezTo>
                    <a:pt x="10008" y="13227"/>
                    <a:pt x="11342" y="15261"/>
                    <a:pt x="11409" y="15328"/>
                  </a:cubicBezTo>
                  <a:cubicBezTo>
                    <a:pt x="11409" y="15328"/>
                    <a:pt x="11409" y="15328"/>
                    <a:pt x="11409" y="15328"/>
                  </a:cubicBezTo>
                  <a:cubicBezTo>
                    <a:pt x="11452" y="15328"/>
                    <a:pt x="12505" y="11651"/>
                    <a:pt x="11576" y="9991"/>
                  </a:cubicBezTo>
                  <a:cubicBezTo>
                    <a:pt x="11331" y="9584"/>
                    <a:pt x="10911" y="9353"/>
                    <a:pt x="10457" y="9353"/>
                  </a:cubicBezTo>
                  <a:cubicBezTo>
                    <a:pt x="10353" y="9353"/>
                    <a:pt x="10247" y="9366"/>
                    <a:pt x="10141" y="9390"/>
                  </a:cubicBezTo>
                  <a:cubicBezTo>
                    <a:pt x="10141" y="9390"/>
                    <a:pt x="10642" y="8256"/>
                    <a:pt x="9941" y="7489"/>
                  </a:cubicBezTo>
                  <a:cubicBezTo>
                    <a:pt x="9780" y="7328"/>
                    <a:pt x="9508" y="7282"/>
                    <a:pt x="9255" y="7282"/>
                  </a:cubicBezTo>
                  <a:cubicBezTo>
                    <a:pt x="8933" y="7282"/>
                    <a:pt x="8640" y="7356"/>
                    <a:pt x="8640" y="7356"/>
                  </a:cubicBezTo>
                  <a:cubicBezTo>
                    <a:pt x="8840" y="6789"/>
                    <a:pt x="8707" y="6188"/>
                    <a:pt x="8340" y="5755"/>
                  </a:cubicBezTo>
                  <a:cubicBezTo>
                    <a:pt x="8097" y="5527"/>
                    <a:pt x="7786" y="5465"/>
                    <a:pt x="7518" y="5465"/>
                  </a:cubicBezTo>
                  <a:cubicBezTo>
                    <a:pt x="7197" y="5465"/>
                    <a:pt x="6939" y="5554"/>
                    <a:pt x="6939" y="5554"/>
                  </a:cubicBezTo>
                  <a:cubicBezTo>
                    <a:pt x="6939" y="5554"/>
                    <a:pt x="10408" y="984"/>
                    <a:pt x="9374" y="151"/>
                  </a:cubicBezTo>
                  <a:cubicBezTo>
                    <a:pt x="9249" y="48"/>
                    <a:pt x="9103" y="1"/>
                    <a:pt x="893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4428400" y="1298875"/>
              <a:ext cx="118375" cy="119500"/>
            </a:xfrm>
            <a:custGeom>
              <a:avLst/>
              <a:gdLst/>
              <a:ahLst/>
              <a:cxnLst/>
              <a:rect l="l" t="t" r="r" b="b"/>
              <a:pathLst>
                <a:path w="4735" h="4780" extrusionOk="0">
                  <a:moveTo>
                    <a:pt x="4735" y="0"/>
                  </a:moveTo>
                  <a:cubicBezTo>
                    <a:pt x="2733" y="968"/>
                    <a:pt x="1099" y="2502"/>
                    <a:pt x="31" y="4437"/>
                  </a:cubicBezTo>
                  <a:cubicBezTo>
                    <a:pt x="1" y="4498"/>
                    <a:pt x="26" y="4779"/>
                    <a:pt x="56" y="4779"/>
                  </a:cubicBezTo>
                  <a:cubicBezTo>
                    <a:pt x="59" y="4779"/>
                    <a:pt x="62" y="4776"/>
                    <a:pt x="65" y="4770"/>
                  </a:cubicBezTo>
                  <a:cubicBezTo>
                    <a:pt x="1099" y="3103"/>
                    <a:pt x="2900" y="1335"/>
                    <a:pt x="4735" y="34"/>
                  </a:cubicBezTo>
                  <a:lnTo>
                    <a:pt x="47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4471100" y="1341400"/>
              <a:ext cx="122375" cy="132825"/>
            </a:xfrm>
            <a:custGeom>
              <a:avLst/>
              <a:gdLst/>
              <a:ahLst/>
              <a:cxnLst/>
              <a:rect l="l" t="t" r="r" b="b"/>
              <a:pathLst>
                <a:path w="4895" h="5313" extrusionOk="0">
                  <a:moveTo>
                    <a:pt x="4861" y="1"/>
                  </a:moveTo>
                  <a:cubicBezTo>
                    <a:pt x="2693" y="1101"/>
                    <a:pt x="958" y="2936"/>
                    <a:pt x="24" y="5171"/>
                  </a:cubicBezTo>
                  <a:cubicBezTo>
                    <a:pt x="1" y="5242"/>
                    <a:pt x="27" y="5312"/>
                    <a:pt x="57" y="5312"/>
                  </a:cubicBezTo>
                  <a:cubicBezTo>
                    <a:pt x="69" y="5312"/>
                    <a:pt x="81" y="5300"/>
                    <a:pt x="91" y="5271"/>
                  </a:cubicBezTo>
                  <a:cubicBezTo>
                    <a:pt x="792" y="3770"/>
                    <a:pt x="3227" y="1201"/>
                    <a:pt x="4895" y="34"/>
                  </a:cubicBezTo>
                  <a:cubicBezTo>
                    <a:pt x="4895" y="34"/>
                    <a:pt x="4895" y="1"/>
                    <a:pt x="48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4518675" y="1394550"/>
              <a:ext cx="110500" cy="135250"/>
            </a:xfrm>
            <a:custGeom>
              <a:avLst/>
              <a:gdLst/>
              <a:ahLst/>
              <a:cxnLst/>
              <a:rect l="l" t="t" r="r" b="b"/>
              <a:pathLst>
                <a:path w="4420" h="5410" extrusionOk="0">
                  <a:moveTo>
                    <a:pt x="4379" y="0"/>
                  </a:moveTo>
                  <a:cubicBezTo>
                    <a:pt x="4373" y="0"/>
                    <a:pt x="4366" y="3"/>
                    <a:pt x="4359" y="9"/>
                  </a:cubicBezTo>
                  <a:cubicBezTo>
                    <a:pt x="3258" y="476"/>
                    <a:pt x="2191" y="1544"/>
                    <a:pt x="1457" y="2445"/>
                  </a:cubicBezTo>
                  <a:cubicBezTo>
                    <a:pt x="723" y="3278"/>
                    <a:pt x="223" y="4279"/>
                    <a:pt x="23" y="5380"/>
                  </a:cubicBezTo>
                  <a:cubicBezTo>
                    <a:pt x="1" y="5380"/>
                    <a:pt x="8" y="5410"/>
                    <a:pt x="25" y="5410"/>
                  </a:cubicBezTo>
                  <a:cubicBezTo>
                    <a:pt x="34" y="5410"/>
                    <a:pt x="45" y="5402"/>
                    <a:pt x="56" y="5380"/>
                  </a:cubicBezTo>
                  <a:cubicBezTo>
                    <a:pt x="990" y="3178"/>
                    <a:pt x="2558" y="1511"/>
                    <a:pt x="4393" y="43"/>
                  </a:cubicBezTo>
                  <a:cubicBezTo>
                    <a:pt x="4419" y="43"/>
                    <a:pt x="4403" y="0"/>
                    <a:pt x="4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4393300" y="1408950"/>
              <a:ext cx="234375" cy="178075"/>
            </a:xfrm>
            <a:custGeom>
              <a:avLst/>
              <a:gdLst/>
              <a:ahLst/>
              <a:cxnLst/>
              <a:rect l="l" t="t" r="r" b="b"/>
              <a:pathLst>
                <a:path w="9375" h="7123" extrusionOk="0">
                  <a:moveTo>
                    <a:pt x="1435" y="1"/>
                  </a:moveTo>
                  <a:cubicBezTo>
                    <a:pt x="1202" y="367"/>
                    <a:pt x="1" y="2436"/>
                    <a:pt x="1002" y="3270"/>
                  </a:cubicBezTo>
                  <a:cubicBezTo>
                    <a:pt x="1226" y="3401"/>
                    <a:pt x="1459" y="3453"/>
                    <a:pt x="1684" y="3453"/>
                  </a:cubicBezTo>
                  <a:cubicBezTo>
                    <a:pt x="2005" y="3453"/>
                    <a:pt x="2312" y="3347"/>
                    <a:pt x="2563" y="3212"/>
                  </a:cubicBezTo>
                  <a:lnTo>
                    <a:pt x="2563" y="3212"/>
                  </a:lnTo>
                  <a:cubicBezTo>
                    <a:pt x="2478" y="3477"/>
                    <a:pt x="2423" y="3757"/>
                    <a:pt x="2403" y="4037"/>
                  </a:cubicBezTo>
                  <a:cubicBezTo>
                    <a:pt x="2302" y="4537"/>
                    <a:pt x="2436" y="5037"/>
                    <a:pt x="2769" y="5438"/>
                  </a:cubicBezTo>
                  <a:cubicBezTo>
                    <a:pt x="2936" y="5638"/>
                    <a:pt x="3170" y="5805"/>
                    <a:pt x="3437" y="5871"/>
                  </a:cubicBezTo>
                  <a:cubicBezTo>
                    <a:pt x="3500" y="5879"/>
                    <a:pt x="3564" y="5883"/>
                    <a:pt x="3630" y="5883"/>
                  </a:cubicBezTo>
                  <a:cubicBezTo>
                    <a:pt x="3842" y="5883"/>
                    <a:pt x="4059" y="5840"/>
                    <a:pt x="4237" y="5738"/>
                  </a:cubicBezTo>
                  <a:cubicBezTo>
                    <a:pt x="4441" y="5619"/>
                    <a:pt x="4636" y="5474"/>
                    <a:pt x="4814" y="5303"/>
                  </a:cubicBezTo>
                  <a:lnTo>
                    <a:pt x="4814" y="5303"/>
                  </a:lnTo>
                  <a:cubicBezTo>
                    <a:pt x="4808" y="5412"/>
                    <a:pt x="4804" y="5523"/>
                    <a:pt x="4804" y="5638"/>
                  </a:cubicBezTo>
                  <a:cubicBezTo>
                    <a:pt x="4771" y="6005"/>
                    <a:pt x="4904" y="6372"/>
                    <a:pt x="5104" y="6672"/>
                  </a:cubicBezTo>
                  <a:cubicBezTo>
                    <a:pt x="5300" y="6979"/>
                    <a:pt x="5611" y="7122"/>
                    <a:pt x="5942" y="7122"/>
                  </a:cubicBezTo>
                  <a:cubicBezTo>
                    <a:pt x="6007" y="7122"/>
                    <a:pt x="6073" y="7117"/>
                    <a:pt x="6139" y="7106"/>
                  </a:cubicBezTo>
                  <a:cubicBezTo>
                    <a:pt x="6472" y="7006"/>
                    <a:pt x="6806" y="6772"/>
                    <a:pt x="7039" y="6505"/>
                  </a:cubicBezTo>
                  <a:cubicBezTo>
                    <a:pt x="7473" y="5971"/>
                    <a:pt x="7840" y="5438"/>
                    <a:pt x="8207" y="4837"/>
                  </a:cubicBezTo>
                  <a:cubicBezTo>
                    <a:pt x="8373" y="4570"/>
                    <a:pt x="8540" y="4270"/>
                    <a:pt x="8707" y="4003"/>
                  </a:cubicBezTo>
                  <a:cubicBezTo>
                    <a:pt x="8874" y="3703"/>
                    <a:pt x="9107" y="3470"/>
                    <a:pt x="9374" y="3270"/>
                  </a:cubicBezTo>
                  <a:lnTo>
                    <a:pt x="9374" y="3270"/>
                  </a:lnTo>
                  <a:cubicBezTo>
                    <a:pt x="9074" y="3436"/>
                    <a:pt x="8840" y="3670"/>
                    <a:pt x="8640" y="3937"/>
                  </a:cubicBezTo>
                  <a:cubicBezTo>
                    <a:pt x="8440" y="4204"/>
                    <a:pt x="8240" y="4470"/>
                    <a:pt x="8040" y="4737"/>
                  </a:cubicBezTo>
                  <a:cubicBezTo>
                    <a:pt x="7673" y="5304"/>
                    <a:pt x="7273" y="5838"/>
                    <a:pt x="6839" y="6305"/>
                  </a:cubicBezTo>
                  <a:cubicBezTo>
                    <a:pt x="6639" y="6539"/>
                    <a:pt x="6372" y="6705"/>
                    <a:pt x="6072" y="6772"/>
                  </a:cubicBezTo>
                  <a:cubicBezTo>
                    <a:pt x="6038" y="6776"/>
                    <a:pt x="6005" y="6778"/>
                    <a:pt x="5972" y="6778"/>
                  </a:cubicBezTo>
                  <a:cubicBezTo>
                    <a:pt x="5740" y="6778"/>
                    <a:pt x="5517" y="6676"/>
                    <a:pt x="5371" y="6472"/>
                  </a:cubicBezTo>
                  <a:cubicBezTo>
                    <a:pt x="5238" y="6205"/>
                    <a:pt x="5138" y="5938"/>
                    <a:pt x="5171" y="5638"/>
                  </a:cubicBezTo>
                  <a:cubicBezTo>
                    <a:pt x="5171" y="5355"/>
                    <a:pt x="5201" y="5042"/>
                    <a:pt x="5260" y="4755"/>
                  </a:cubicBezTo>
                  <a:lnTo>
                    <a:pt x="5260" y="4755"/>
                  </a:lnTo>
                  <a:cubicBezTo>
                    <a:pt x="5264" y="4749"/>
                    <a:pt x="5268" y="4743"/>
                    <a:pt x="5271" y="4737"/>
                  </a:cubicBezTo>
                  <a:lnTo>
                    <a:pt x="5265" y="4735"/>
                  </a:lnTo>
                  <a:lnTo>
                    <a:pt x="5265" y="4735"/>
                  </a:lnTo>
                  <a:cubicBezTo>
                    <a:pt x="5267" y="4724"/>
                    <a:pt x="5269" y="4714"/>
                    <a:pt x="5271" y="4704"/>
                  </a:cubicBezTo>
                  <a:lnTo>
                    <a:pt x="5571" y="3603"/>
                  </a:lnTo>
                  <a:lnTo>
                    <a:pt x="4938" y="4537"/>
                  </a:lnTo>
                  <a:cubicBezTo>
                    <a:pt x="4704" y="4904"/>
                    <a:pt x="4404" y="5171"/>
                    <a:pt x="4070" y="5371"/>
                  </a:cubicBezTo>
                  <a:cubicBezTo>
                    <a:pt x="3937" y="5444"/>
                    <a:pt x="3800" y="5477"/>
                    <a:pt x="3668" y="5477"/>
                  </a:cubicBezTo>
                  <a:cubicBezTo>
                    <a:pt x="3435" y="5477"/>
                    <a:pt x="3219" y="5374"/>
                    <a:pt x="3070" y="5204"/>
                  </a:cubicBezTo>
                  <a:cubicBezTo>
                    <a:pt x="2803" y="4871"/>
                    <a:pt x="2703" y="4470"/>
                    <a:pt x="2769" y="4070"/>
                  </a:cubicBezTo>
                  <a:cubicBezTo>
                    <a:pt x="2803" y="3636"/>
                    <a:pt x="2903" y="3236"/>
                    <a:pt x="3070" y="2836"/>
                  </a:cubicBezTo>
                  <a:lnTo>
                    <a:pt x="3470" y="1935"/>
                  </a:lnTo>
                  <a:lnTo>
                    <a:pt x="2803" y="2636"/>
                  </a:lnTo>
                  <a:cubicBezTo>
                    <a:pt x="2616" y="2846"/>
                    <a:pt x="2150" y="3090"/>
                    <a:pt x="1715" y="3090"/>
                  </a:cubicBezTo>
                  <a:cubicBezTo>
                    <a:pt x="1530" y="3090"/>
                    <a:pt x="1351" y="3046"/>
                    <a:pt x="1202" y="2936"/>
                  </a:cubicBezTo>
                  <a:cubicBezTo>
                    <a:pt x="601" y="2436"/>
                    <a:pt x="1235" y="935"/>
                    <a:pt x="1635" y="101"/>
                  </a:cubicBezTo>
                  <a:cubicBezTo>
                    <a:pt x="1669" y="34"/>
                    <a:pt x="1402" y="67"/>
                    <a:pt x="1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3723950" y="1586575"/>
              <a:ext cx="849500" cy="393675"/>
            </a:xfrm>
            <a:custGeom>
              <a:avLst/>
              <a:gdLst/>
              <a:ahLst/>
              <a:cxnLst/>
              <a:rect l="l" t="t" r="r" b="b"/>
              <a:pathLst>
                <a:path w="33980" h="15747" extrusionOk="0">
                  <a:moveTo>
                    <a:pt x="23973" y="1"/>
                  </a:moveTo>
                  <a:cubicBezTo>
                    <a:pt x="23973" y="1"/>
                    <a:pt x="19570" y="5171"/>
                    <a:pt x="19269" y="5338"/>
                  </a:cubicBezTo>
                  <a:cubicBezTo>
                    <a:pt x="19261" y="5342"/>
                    <a:pt x="19241" y="5344"/>
                    <a:pt x="19212" y="5344"/>
                  </a:cubicBezTo>
                  <a:cubicBezTo>
                    <a:pt x="18359" y="5344"/>
                    <a:pt x="9059" y="3506"/>
                    <a:pt x="6027" y="2602"/>
                  </a:cubicBezTo>
                  <a:cubicBezTo>
                    <a:pt x="5458" y="2435"/>
                    <a:pt x="4881" y="2354"/>
                    <a:pt x="4335" y="2354"/>
                  </a:cubicBezTo>
                  <a:cubicBezTo>
                    <a:pt x="1843" y="2354"/>
                    <a:pt x="1" y="4036"/>
                    <a:pt x="2491" y="6772"/>
                  </a:cubicBezTo>
                  <a:cubicBezTo>
                    <a:pt x="5993" y="10605"/>
                    <a:pt x="16859" y="15747"/>
                    <a:pt x="21733" y="15747"/>
                  </a:cubicBezTo>
                  <a:cubicBezTo>
                    <a:pt x="21780" y="15747"/>
                    <a:pt x="21826" y="15746"/>
                    <a:pt x="21871" y="15745"/>
                  </a:cubicBezTo>
                  <a:cubicBezTo>
                    <a:pt x="26675" y="15645"/>
                    <a:pt x="33980" y="6205"/>
                    <a:pt x="33980" y="6205"/>
                  </a:cubicBezTo>
                  <a:lnTo>
                    <a:pt x="2397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4294075" y="1644950"/>
              <a:ext cx="234100" cy="144650"/>
            </a:xfrm>
            <a:custGeom>
              <a:avLst/>
              <a:gdLst/>
              <a:ahLst/>
              <a:cxnLst/>
              <a:rect l="l" t="t" r="r" b="b"/>
              <a:pathLst>
                <a:path w="9364" h="5786" extrusionOk="0">
                  <a:moveTo>
                    <a:pt x="67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1501" y="1135"/>
                    <a:pt x="3036" y="2069"/>
                    <a:pt x="4570" y="3036"/>
                  </a:cubicBezTo>
                  <a:cubicBezTo>
                    <a:pt x="5304" y="3503"/>
                    <a:pt x="6071" y="3970"/>
                    <a:pt x="6839" y="4437"/>
                  </a:cubicBezTo>
                  <a:lnTo>
                    <a:pt x="8039" y="5071"/>
                  </a:lnTo>
                  <a:cubicBezTo>
                    <a:pt x="8440" y="5338"/>
                    <a:pt x="8873" y="5571"/>
                    <a:pt x="9307" y="5771"/>
                  </a:cubicBezTo>
                  <a:cubicBezTo>
                    <a:pt x="9317" y="5781"/>
                    <a:pt x="9327" y="5785"/>
                    <a:pt x="9335" y="5785"/>
                  </a:cubicBezTo>
                  <a:cubicBezTo>
                    <a:pt x="9354" y="5785"/>
                    <a:pt x="9364" y="5762"/>
                    <a:pt x="9340" y="5738"/>
                  </a:cubicBezTo>
                  <a:cubicBezTo>
                    <a:pt x="9007" y="5471"/>
                    <a:pt x="8640" y="5204"/>
                    <a:pt x="8273" y="4971"/>
                  </a:cubicBezTo>
                  <a:lnTo>
                    <a:pt x="7105" y="4204"/>
                  </a:lnTo>
                  <a:cubicBezTo>
                    <a:pt x="6372" y="3670"/>
                    <a:pt x="5604" y="3236"/>
                    <a:pt x="4837" y="2769"/>
                  </a:cubicBezTo>
                  <a:cubicBezTo>
                    <a:pt x="3269" y="1802"/>
                    <a:pt x="1702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861250" y="1843425"/>
              <a:ext cx="95100" cy="31725"/>
            </a:xfrm>
            <a:custGeom>
              <a:avLst/>
              <a:gdLst/>
              <a:ahLst/>
              <a:cxnLst/>
              <a:rect l="l" t="t" r="r" b="b"/>
              <a:pathLst>
                <a:path w="3804" h="1269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535" y="201"/>
                    <a:pt x="1002" y="401"/>
                    <a:pt x="1502" y="568"/>
                  </a:cubicBezTo>
                  <a:lnTo>
                    <a:pt x="1802" y="668"/>
                  </a:lnTo>
                  <a:lnTo>
                    <a:pt x="1535" y="668"/>
                  </a:lnTo>
                  <a:lnTo>
                    <a:pt x="701" y="634"/>
                  </a:lnTo>
                  <a:cubicBezTo>
                    <a:pt x="668" y="634"/>
                    <a:pt x="668" y="668"/>
                    <a:pt x="701" y="668"/>
                  </a:cubicBezTo>
                  <a:cubicBezTo>
                    <a:pt x="968" y="734"/>
                    <a:pt x="1269" y="801"/>
                    <a:pt x="1535" y="801"/>
                  </a:cubicBezTo>
                  <a:lnTo>
                    <a:pt x="2236" y="801"/>
                  </a:lnTo>
                  <a:cubicBezTo>
                    <a:pt x="2436" y="835"/>
                    <a:pt x="3570" y="1268"/>
                    <a:pt x="3804" y="1268"/>
                  </a:cubicBezTo>
                  <a:cubicBezTo>
                    <a:pt x="3804" y="1268"/>
                    <a:pt x="3804" y="1268"/>
                    <a:pt x="3804" y="1201"/>
                  </a:cubicBezTo>
                  <a:cubicBezTo>
                    <a:pt x="2636" y="534"/>
                    <a:pt x="1369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638600" y="1487150"/>
              <a:ext cx="165975" cy="244950"/>
            </a:xfrm>
            <a:custGeom>
              <a:avLst/>
              <a:gdLst/>
              <a:ahLst/>
              <a:cxnLst/>
              <a:rect l="l" t="t" r="r" b="b"/>
              <a:pathLst>
                <a:path w="6639" h="9798" extrusionOk="0">
                  <a:moveTo>
                    <a:pt x="5752" y="1"/>
                  </a:moveTo>
                  <a:cubicBezTo>
                    <a:pt x="5595" y="1"/>
                    <a:pt x="5138" y="275"/>
                    <a:pt x="5138" y="275"/>
                  </a:cubicBezTo>
                  <a:lnTo>
                    <a:pt x="3937" y="642"/>
                  </a:lnTo>
                  <a:lnTo>
                    <a:pt x="1" y="1876"/>
                  </a:lnTo>
                  <a:cubicBezTo>
                    <a:pt x="401" y="3044"/>
                    <a:pt x="668" y="4244"/>
                    <a:pt x="801" y="5445"/>
                  </a:cubicBezTo>
                  <a:cubicBezTo>
                    <a:pt x="801" y="5579"/>
                    <a:pt x="801" y="5712"/>
                    <a:pt x="801" y="5846"/>
                  </a:cubicBezTo>
                  <a:lnTo>
                    <a:pt x="801" y="5912"/>
                  </a:lnTo>
                  <a:cubicBezTo>
                    <a:pt x="701" y="6646"/>
                    <a:pt x="501" y="9548"/>
                    <a:pt x="1835" y="9782"/>
                  </a:cubicBezTo>
                  <a:cubicBezTo>
                    <a:pt x="1898" y="9792"/>
                    <a:pt x="1962" y="9797"/>
                    <a:pt x="2029" y="9797"/>
                  </a:cubicBezTo>
                  <a:cubicBezTo>
                    <a:pt x="3458" y="9797"/>
                    <a:pt x="5808" y="7468"/>
                    <a:pt x="6605" y="5779"/>
                  </a:cubicBezTo>
                  <a:cubicBezTo>
                    <a:pt x="6639" y="5645"/>
                    <a:pt x="6372" y="4411"/>
                    <a:pt x="6138" y="2910"/>
                  </a:cubicBezTo>
                  <a:cubicBezTo>
                    <a:pt x="5972" y="2010"/>
                    <a:pt x="5838" y="1009"/>
                    <a:pt x="5805" y="41"/>
                  </a:cubicBezTo>
                  <a:cubicBezTo>
                    <a:pt x="5805" y="13"/>
                    <a:pt x="5785" y="1"/>
                    <a:pt x="5752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638600" y="1499025"/>
              <a:ext cx="137625" cy="135725"/>
            </a:xfrm>
            <a:custGeom>
              <a:avLst/>
              <a:gdLst/>
              <a:ahLst/>
              <a:cxnLst/>
              <a:rect l="l" t="t" r="r" b="b"/>
              <a:pathLst>
                <a:path w="5505" h="5429" extrusionOk="0">
                  <a:moveTo>
                    <a:pt x="5505" y="0"/>
                  </a:moveTo>
                  <a:lnTo>
                    <a:pt x="3970" y="167"/>
                  </a:lnTo>
                  <a:lnTo>
                    <a:pt x="1" y="1434"/>
                  </a:lnTo>
                  <a:cubicBezTo>
                    <a:pt x="401" y="2569"/>
                    <a:pt x="668" y="3769"/>
                    <a:pt x="801" y="5004"/>
                  </a:cubicBezTo>
                  <a:cubicBezTo>
                    <a:pt x="801" y="5104"/>
                    <a:pt x="801" y="5237"/>
                    <a:pt x="801" y="5371"/>
                  </a:cubicBezTo>
                  <a:lnTo>
                    <a:pt x="801" y="5404"/>
                  </a:lnTo>
                  <a:cubicBezTo>
                    <a:pt x="901" y="5421"/>
                    <a:pt x="1001" y="5429"/>
                    <a:pt x="1101" y="5429"/>
                  </a:cubicBezTo>
                  <a:cubicBezTo>
                    <a:pt x="1201" y="5429"/>
                    <a:pt x="1302" y="5421"/>
                    <a:pt x="1402" y="5404"/>
                  </a:cubicBezTo>
                  <a:cubicBezTo>
                    <a:pt x="5338" y="5070"/>
                    <a:pt x="5505" y="0"/>
                    <a:pt x="55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3553550" y="1264675"/>
              <a:ext cx="68400" cy="167675"/>
            </a:xfrm>
            <a:custGeom>
              <a:avLst/>
              <a:gdLst/>
              <a:ahLst/>
              <a:cxnLst/>
              <a:rect l="l" t="t" r="r" b="b"/>
              <a:pathLst>
                <a:path w="2736" h="6707" extrusionOk="0">
                  <a:moveTo>
                    <a:pt x="2735" y="1"/>
                  </a:moveTo>
                  <a:cubicBezTo>
                    <a:pt x="2735" y="1"/>
                    <a:pt x="801" y="735"/>
                    <a:pt x="400" y="2636"/>
                  </a:cubicBezTo>
                  <a:cubicBezTo>
                    <a:pt x="0" y="4571"/>
                    <a:pt x="400" y="6605"/>
                    <a:pt x="567" y="6706"/>
                  </a:cubicBezTo>
                  <a:cubicBezTo>
                    <a:pt x="568" y="6706"/>
                    <a:pt x="570" y="6707"/>
                    <a:pt x="571" y="6707"/>
                  </a:cubicBezTo>
                  <a:cubicBezTo>
                    <a:pt x="763" y="6707"/>
                    <a:pt x="2735" y="1"/>
                    <a:pt x="2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3535200" y="1246575"/>
              <a:ext cx="292725" cy="358225"/>
            </a:xfrm>
            <a:custGeom>
              <a:avLst/>
              <a:gdLst/>
              <a:ahLst/>
              <a:cxnLst/>
              <a:rect l="l" t="t" r="r" b="b"/>
              <a:pathLst>
                <a:path w="11709" h="14329" extrusionOk="0">
                  <a:moveTo>
                    <a:pt x="6079" y="1"/>
                  </a:moveTo>
                  <a:cubicBezTo>
                    <a:pt x="5184" y="1"/>
                    <a:pt x="4306" y="230"/>
                    <a:pt x="3570" y="725"/>
                  </a:cubicBezTo>
                  <a:cubicBezTo>
                    <a:pt x="1868" y="1892"/>
                    <a:pt x="0" y="9664"/>
                    <a:pt x="1501" y="12233"/>
                  </a:cubicBezTo>
                  <a:cubicBezTo>
                    <a:pt x="2349" y="13676"/>
                    <a:pt x="3772" y="14329"/>
                    <a:pt x="5249" y="14329"/>
                  </a:cubicBezTo>
                  <a:cubicBezTo>
                    <a:pt x="6503" y="14329"/>
                    <a:pt x="7796" y="13858"/>
                    <a:pt x="8807" y="13000"/>
                  </a:cubicBezTo>
                  <a:cubicBezTo>
                    <a:pt x="10374" y="11699"/>
                    <a:pt x="11709" y="5695"/>
                    <a:pt x="11142" y="3593"/>
                  </a:cubicBezTo>
                  <a:cubicBezTo>
                    <a:pt x="10550" y="1369"/>
                    <a:pt x="8263" y="1"/>
                    <a:pt x="607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3759525" y="156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3672800" y="1428975"/>
              <a:ext cx="10850" cy="28375"/>
            </a:xfrm>
            <a:custGeom>
              <a:avLst/>
              <a:gdLst/>
              <a:ahLst/>
              <a:cxnLst/>
              <a:rect l="l" t="t" r="r" b="b"/>
              <a:pathLst>
                <a:path w="434" h="1135" extrusionOk="0">
                  <a:moveTo>
                    <a:pt x="200" y="0"/>
                  </a:moveTo>
                  <a:lnTo>
                    <a:pt x="200" y="0"/>
                  </a:lnTo>
                  <a:cubicBezTo>
                    <a:pt x="34" y="367"/>
                    <a:pt x="0" y="1001"/>
                    <a:pt x="434" y="1134"/>
                  </a:cubicBezTo>
                  <a:cubicBezTo>
                    <a:pt x="100" y="901"/>
                    <a:pt x="134" y="434"/>
                    <a:pt x="234" y="33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3669850" y="1419725"/>
              <a:ext cx="35100" cy="33500"/>
            </a:xfrm>
            <a:custGeom>
              <a:avLst/>
              <a:gdLst/>
              <a:ahLst/>
              <a:cxnLst/>
              <a:rect l="l" t="t" r="r" b="b"/>
              <a:pathLst>
                <a:path w="1404" h="1340" extrusionOk="0">
                  <a:moveTo>
                    <a:pt x="744" y="1"/>
                  </a:moveTo>
                  <a:cubicBezTo>
                    <a:pt x="207" y="1"/>
                    <a:pt x="1" y="1240"/>
                    <a:pt x="619" y="1337"/>
                  </a:cubicBezTo>
                  <a:cubicBezTo>
                    <a:pt x="634" y="1339"/>
                    <a:pt x="648" y="1340"/>
                    <a:pt x="663" y="1340"/>
                  </a:cubicBezTo>
                  <a:cubicBezTo>
                    <a:pt x="1229" y="1340"/>
                    <a:pt x="1403" y="101"/>
                    <a:pt x="785" y="3"/>
                  </a:cubicBezTo>
                  <a:cubicBezTo>
                    <a:pt x="771" y="2"/>
                    <a:pt x="757" y="1"/>
                    <a:pt x="7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3603575" y="1417300"/>
              <a:ext cx="15875" cy="25025"/>
            </a:xfrm>
            <a:custGeom>
              <a:avLst/>
              <a:gdLst/>
              <a:ahLst/>
              <a:cxnLst/>
              <a:rect l="l" t="t" r="r" b="b"/>
              <a:pathLst>
                <a:path w="635" h="1001" extrusionOk="0">
                  <a:moveTo>
                    <a:pt x="634" y="0"/>
                  </a:moveTo>
                  <a:lnTo>
                    <a:pt x="634" y="0"/>
                  </a:lnTo>
                  <a:cubicBezTo>
                    <a:pt x="634" y="0"/>
                    <a:pt x="601" y="0"/>
                    <a:pt x="568" y="33"/>
                  </a:cubicBezTo>
                  <a:cubicBezTo>
                    <a:pt x="534" y="434"/>
                    <a:pt x="401" y="901"/>
                    <a:pt x="1" y="967"/>
                  </a:cubicBezTo>
                  <a:lnTo>
                    <a:pt x="1" y="1001"/>
                  </a:lnTo>
                  <a:cubicBezTo>
                    <a:pt x="434" y="1001"/>
                    <a:pt x="634" y="40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3589450" y="1405250"/>
              <a:ext cx="35150" cy="33150"/>
            </a:xfrm>
            <a:custGeom>
              <a:avLst/>
              <a:gdLst/>
              <a:ahLst/>
              <a:cxnLst/>
              <a:rect l="l" t="t" r="r" b="b"/>
              <a:pathLst>
                <a:path w="1406" h="1326" extrusionOk="0">
                  <a:moveTo>
                    <a:pt x="758" y="1"/>
                  </a:moveTo>
                  <a:cubicBezTo>
                    <a:pt x="204" y="1"/>
                    <a:pt x="0" y="1190"/>
                    <a:pt x="566" y="1316"/>
                  </a:cubicBezTo>
                  <a:cubicBezTo>
                    <a:pt x="594" y="1322"/>
                    <a:pt x="622" y="1325"/>
                    <a:pt x="649" y="1325"/>
                  </a:cubicBezTo>
                  <a:cubicBezTo>
                    <a:pt x="1190" y="1325"/>
                    <a:pt x="1406" y="110"/>
                    <a:pt x="866" y="15"/>
                  </a:cubicBezTo>
                  <a:cubicBezTo>
                    <a:pt x="829" y="5"/>
                    <a:pt x="793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3680300" y="1380975"/>
              <a:ext cx="36300" cy="26925"/>
            </a:xfrm>
            <a:custGeom>
              <a:avLst/>
              <a:gdLst/>
              <a:ahLst/>
              <a:cxnLst/>
              <a:rect l="l" t="t" r="r" b="b"/>
              <a:pathLst>
                <a:path w="1452" h="1077" extrusionOk="0">
                  <a:moveTo>
                    <a:pt x="455" y="1"/>
                  </a:moveTo>
                  <a:cubicBezTo>
                    <a:pt x="345" y="1"/>
                    <a:pt x="236" y="27"/>
                    <a:pt x="134" y="85"/>
                  </a:cubicBezTo>
                  <a:cubicBezTo>
                    <a:pt x="34" y="152"/>
                    <a:pt x="0" y="286"/>
                    <a:pt x="34" y="419"/>
                  </a:cubicBezTo>
                  <a:cubicBezTo>
                    <a:pt x="134" y="619"/>
                    <a:pt x="301" y="686"/>
                    <a:pt x="501" y="786"/>
                  </a:cubicBezTo>
                  <a:cubicBezTo>
                    <a:pt x="634" y="853"/>
                    <a:pt x="801" y="953"/>
                    <a:pt x="968" y="1053"/>
                  </a:cubicBezTo>
                  <a:cubicBezTo>
                    <a:pt x="1006" y="1069"/>
                    <a:pt x="1044" y="1076"/>
                    <a:pt x="1082" y="1076"/>
                  </a:cubicBezTo>
                  <a:cubicBezTo>
                    <a:pt x="1278" y="1076"/>
                    <a:pt x="1452" y="876"/>
                    <a:pt x="1368" y="653"/>
                  </a:cubicBezTo>
                  <a:cubicBezTo>
                    <a:pt x="1268" y="419"/>
                    <a:pt x="1101" y="219"/>
                    <a:pt x="868" y="119"/>
                  </a:cubicBezTo>
                  <a:cubicBezTo>
                    <a:pt x="737" y="44"/>
                    <a:pt x="595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591075" y="1366250"/>
              <a:ext cx="40050" cy="20200"/>
            </a:xfrm>
            <a:custGeom>
              <a:avLst/>
              <a:gdLst/>
              <a:ahLst/>
              <a:cxnLst/>
              <a:rect l="l" t="t" r="r" b="b"/>
              <a:pathLst>
                <a:path w="1602" h="808" extrusionOk="0">
                  <a:moveTo>
                    <a:pt x="969" y="1"/>
                  </a:moveTo>
                  <a:cubicBezTo>
                    <a:pt x="936" y="1"/>
                    <a:pt x="902" y="3"/>
                    <a:pt x="868" y="7"/>
                  </a:cubicBezTo>
                  <a:cubicBezTo>
                    <a:pt x="601" y="7"/>
                    <a:pt x="367" y="141"/>
                    <a:pt x="200" y="308"/>
                  </a:cubicBezTo>
                  <a:cubicBezTo>
                    <a:pt x="0" y="508"/>
                    <a:pt x="134" y="808"/>
                    <a:pt x="401" y="808"/>
                  </a:cubicBezTo>
                  <a:cubicBezTo>
                    <a:pt x="601" y="808"/>
                    <a:pt x="767" y="775"/>
                    <a:pt x="968" y="775"/>
                  </a:cubicBezTo>
                  <a:cubicBezTo>
                    <a:pt x="1134" y="775"/>
                    <a:pt x="1335" y="708"/>
                    <a:pt x="1501" y="608"/>
                  </a:cubicBezTo>
                  <a:cubicBezTo>
                    <a:pt x="1601" y="508"/>
                    <a:pt x="1601" y="374"/>
                    <a:pt x="1535" y="241"/>
                  </a:cubicBezTo>
                  <a:cubicBezTo>
                    <a:pt x="1389" y="96"/>
                    <a:pt x="1194" y="1"/>
                    <a:pt x="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650275" y="1521525"/>
              <a:ext cx="21700" cy="7525"/>
            </a:xfrm>
            <a:custGeom>
              <a:avLst/>
              <a:gdLst/>
              <a:ahLst/>
              <a:cxnLst/>
              <a:rect l="l" t="t" r="r" b="b"/>
              <a:pathLst>
                <a:path w="868" h="301" extrusionOk="0">
                  <a:moveTo>
                    <a:pt x="1" y="1"/>
                  </a:moveTo>
                  <a:cubicBezTo>
                    <a:pt x="101" y="201"/>
                    <a:pt x="301" y="301"/>
                    <a:pt x="501" y="301"/>
                  </a:cubicBezTo>
                  <a:cubicBezTo>
                    <a:pt x="668" y="301"/>
                    <a:pt x="835" y="168"/>
                    <a:pt x="868" y="1"/>
                  </a:cubicBezTo>
                  <a:lnTo>
                    <a:pt x="835" y="1"/>
                  </a:lnTo>
                  <a:cubicBezTo>
                    <a:pt x="745" y="60"/>
                    <a:pt x="630" y="173"/>
                    <a:pt x="511" y="173"/>
                  </a:cubicBezTo>
                  <a:cubicBezTo>
                    <a:pt x="496" y="173"/>
                    <a:pt x="482" y="171"/>
                    <a:pt x="468" y="168"/>
                  </a:cubicBezTo>
                  <a:cubicBezTo>
                    <a:pt x="301" y="168"/>
                    <a:pt x="167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606650" y="1371075"/>
              <a:ext cx="60325" cy="129625"/>
            </a:xfrm>
            <a:custGeom>
              <a:avLst/>
              <a:gdLst/>
              <a:ahLst/>
              <a:cxnLst/>
              <a:rect l="l" t="t" r="r" b="b"/>
              <a:pathLst>
                <a:path w="2413" h="5185" extrusionOk="0">
                  <a:moveTo>
                    <a:pt x="1274" y="1"/>
                  </a:moveTo>
                  <a:cubicBezTo>
                    <a:pt x="1265" y="1"/>
                    <a:pt x="1255" y="5"/>
                    <a:pt x="1245" y="14"/>
                  </a:cubicBezTo>
                  <a:cubicBezTo>
                    <a:pt x="712" y="1349"/>
                    <a:pt x="278" y="2716"/>
                    <a:pt x="11" y="4151"/>
                  </a:cubicBezTo>
                  <a:cubicBezTo>
                    <a:pt x="1" y="4203"/>
                    <a:pt x="56" y="4223"/>
                    <a:pt x="141" y="4223"/>
                  </a:cubicBezTo>
                  <a:cubicBezTo>
                    <a:pt x="327" y="4223"/>
                    <a:pt x="653" y="4130"/>
                    <a:pt x="745" y="4084"/>
                  </a:cubicBezTo>
                  <a:lnTo>
                    <a:pt x="745" y="4084"/>
                  </a:lnTo>
                  <a:cubicBezTo>
                    <a:pt x="745" y="4084"/>
                    <a:pt x="645" y="4584"/>
                    <a:pt x="578" y="4885"/>
                  </a:cubicBezTo>
                  <a:lnTo>
                    <a:pt x="578" y="4918"/>
                  </a:lnTo>
                  <a:cubicBezTo>
                    <a:pt x="578" y="4951"/>
                    <a:pt x="578" y="4951"/>
                    <a:pt x="578" y="4951"/>
                  </a:cubicBezTo>
                  <a:cubicBezTo>
                    <a:pt x="578" y="5018"/>
                    <a:pt x="611" y="5051"/>
                    <a:pt x="645" y="5085"/>
                  </a:cubicBezTo>
                  <a:lnTo>
                    <a:pt x="745" y="5085"/>
                  </a:lnTo>
                  <a:cubicBezTo>
                    <a:pt x="778" y="5118"/>
                    <a:pt x="812" y="5118"/>
                    <a:pt x="845" y="5118"/>
                  </a:cubicBezTo>
                  <a:cubicBezTo>
                    <a:pt x="1012" y="5151"/>
                    <a:pt x="1179" y="5185"/>
                    <a:pt x="1345" y="5185"/>
                  </a:cubicBezTo>
                  <a:cubicBezTo>
                    <a:pt x="1746" y="5185"/>
                    <a:pt x="2113" y="5018"/>
                    <a:pt x="2379" y="4718"/>
                  </a:cubicBezTo>
                  <a:cubicBezTo>
                    <a:pt x="2413" y="4684"/>
                    <a:pt x="2379" y="4651"/>
                    <a:pt x="2313" y="4651"/>
                  </a:cubicBezTo>
                  <a:cubicBezTo>
                    <a:pt x="1985" y="4838"/>
                    <a:pt x="1625" y="4943"/>
                    <a:pt x="1266" y="4943"/>
                  </a:cubicBezTo>
                  <a:cubicBezTo>
                    <a:pt x="1113" y="4943"/>
                    <a:pt x="961" y="4924"/>
                    <a:pt x="812" y="4885"/>
                  </a:cubicBezTo>
                  <a:cubicBezTo>
                    <a:pt x="812" y="4718"/>
                    <a:pt x="1078" y="3817"/>
                    <a:pt x="1045" y="3817"/>
                  </a:cubicBezTo>
                  <a:cubicBezTo>
                    <a:pt x="812" y="3817"/>
                    <a:pt x="578" y="3851"/>
                    <a:pt x="345" y="3917"/>
                  </a:cubicBezTo>
                  <a:cubicBezTo>
                    <a:pt x="611" y="2616"/>
                    <a:pt x="1078" y="1349"/>
                    <a:pt x="1312" y="48"/>
                  </a:cubicBezTo>
                  <a:cubicBezTo>
                    <a:pt x="1312" y="24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632775" y="1489000"/>
              <a:ext cx="35050" cy="25275"/>
            </a:xfrm>
            <a:custGeom>
              <a:avLst/>
              <a:gdLst/>
              <a:ahLst/>
              <a:cxnLst/>
              <a:rect l="l" t="t" r="r" b="b"/>
              <a:pathLst>
                <a:path w="1402" h="1011" extrusionOk="0">
                  <a:moveTo>
                    <a:pt x="1334" y="1"/>
                  </a:moveTo>
                  <a:cubicBezTo>
                    <a:pt x="1016" y="187"/>
                    <a:pt x="655" y="288"/>
                    <a:pt x="286" y="288"/>
                  </a:cubicBezTo>
                  <a:cubicBezTo>
                    <a:pt x="191" y="288"/>
                    <a:pt x="95" y="281"/>
                    <a:pt x="0" y="268"/>
                  </a:cubicBezTo>
                  <a:lnTo>
                    <a:pt x="0" y="268"/>
                  </a:lnTo>
                  <a:cubicBezTo>
                    <a:pt x="134" y="535"/>
                    <a:pt x="334" y="735"/>
                    <a:pt x="567" y="901"/>
                  </a:cubicBezTo>
                  <a:cubicBezTo>
                    <a:pt x="676" y="956"/>
                    <a:pt x="807" y="1010"/>
                    <a:pt x="943" y="1010"/>
                  </a:cubicBezTo>
                  <a:cubicBezTo>
                    <a:pt x="973" y="1010"/>
                    <a:pt x="1004" y="1008"/>
                    <a:pt x="1034" y="1002"/>
                  </a:cubicBezTo>
                  <a:cubicBezTo>
                    <a:pt x="1368" y="968"/>
                    <a:pt x="1401" y="668"/>
                    <a:pt x="1401" y="401"/>
                  </a:cubicBezTo>
                  <a:cubicBezTo>
                    <a:pt x="1401" y="268"/>
                    <a:pt x="1368" y="134"/>
                    <a:pt x="1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646950" y="1498925"/>
              <a:ext cx="20875" cy="15350"/>
            </a:xfrm>
            <a:custGeom>
              <a:avLst/>
              <a:gdLst/>
              <a:ahLst/>
              <a:cxnLst/>
              <a:rect l="l" t="t" r="r" b="b"/>
              <a:pathLst>
                <a:path w="835" h="614" extrusionOk="0">
                  <a:moveTo>
                    <a:pt x="755" y="0"/>
                  </a:moveTo>
                  <a:cubicBezTo>
                    <a:pt x="420" y="0"/>
                    <a:pt x="124" y="195"/>
                    <a:pt x="0" y="504"/>
                  </a:cubicBezTo>
                  <a:cubicBezTo>
                    <a:pt x="109" y="559"/>
                    <a:pt x="240" y="613"/>
                    <a:pt x="376" y="613"/>
                  </a:cubicBezTo>
                  <a:cubicBezTo>
                    <a:pt x="406" y="613"/>
                    <a:pt x="437" y="611"/>
                    <a:pt x="467" y="605"/>
                  </a:cubicBezTo>
                  <a:cubicBezTo>
                    <a:pt x="801" y="571"/>
                    <a:pt x="834" y="271"/>
                    <a:pt x="834" y="4"/>
                  </a:cubicBezTo>
                  <a:cubicBezTo>
                    <a:pt x="807" y="2"/>
                    <a:pt x="781" y="0"/>
                    <a:pt x="755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3550300" y="1218475"/>
              <a:ext cx="293475" cy="239700"/>
            </a:xfrm>
            <a:custGeom>
              <a:avLst/>
              <a:gdLst/>
              <a:ahLst/>
              <a:cxnLst/>
              <a:rect l="l" t="t" r="r" b="b"/>
              <a:pathLst>
                <a:path w="11739" h="9588" extrusionOk="0">
                  <a:moveTo>
                    <a:pt x="5783" y="0"/>
                  </a:moveTo>
                  <a:cubicBezTo>
                    <a:pt x="2266" y="0"/>
                    <a:pt x="0" y="3461"/>
                    <a:pt x="97" y="3783"/>
                  </a:cubicBezTo>
                  <a:cubicBezTo>
                    <a:pt x="186" y="4117"/>
                    <a:pt x="842" y="4228"/>
                    <a:pt x="1677" y="4228"/>
                  </a:cubicBezTo>
                  <a:cubicBezTo>
                    <a:pt x="3347" y="4228"/>
                    <a:pt x="5734" y="3784"/>
                    <a:pt x="5734" y="3783"/>
                  </a:cubicBezTo>
                  <a:lnTo>
                    <a:pt x="5734" y="3783"/>
                  </a:lnTo>
                  <a:cubicBezTo>
                    <a:pt x="5734" y="3784"/>
                    <a:pt x="3599" y="4617"/>
                    <a:pt x="3766" y="4651"/>
                  </a:cubicBezTo>
                  <a:cubicBezTo>
                    <a:pt x="4352" y="4748"/>
                    <a:pt x="4938" y="4810"/>
                    <a:pt x="5537" y="4810"/>
                  </a:cubicBezTo>
                  <a:cubicBezTo>
                    <a:pt x="5757" y="4810"/>
                    <a:pt x="5978" y="4802"/>
                    <a:pt x="6201" y="4784"/>
                  </a:cubicBezTo>
                  <a:cubicBezTo>
                    <a:pt x="6968" y="4684"/>
                    <a:pt x="7769" y="4451"/>
                    <a:pt x="8469" y="4117"/>
                  </a:cubicBezTo>
                  <a:lnTo>
                    <a:pt x="8469" y="4117"/>
                  </a:lnTo>
                  <a:cubicBezTo>
                    <a:pt x="8469" y="4117"/>
                    <a:pt x="8336" y="9588"/>
                    <a:pt x="9570" y="9588"/>
                  </a:cubicBezTo>
                  <a:cubicBezTo>
                    <a:pt x="10871" y="9588"/>
                    <a:pt x="11605" y="6519"/>
                    <a:pt x="11672" y="5385"/>
                  </a:cubicBezTo>
                  <a:cubicBezTo>
                    <a:pt x="11738" y="4517"/>
                    <a:pt x="10438" y="3050"/>
                    <a:pt x="10438" y="3050"/>
                  </a:cubicBezTo>
                  <a:cubicBezTo>
                    <a:pt x="10438" y="3050"/>
                    <a:pt x="8903" y="214"/>
                    <a:pt x="6168" y="14"/>
                  </a:cubicBezTo>
                  <a:cubicBezTo>
                    <a:pt x="6038" y="5"/>
                    <a:pt x="5910" y="0"/>
                    <a:pt x="57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3765350" y="1422400"/>
              <a:ext cx="90925" cy="94875"/>
            </a:xfrm>
            <a:custGeom>
              <a:avLst/>
              <a:gdLst/>
              <a:ahLst/>
              <a:cxnLst/>
              <a:rect l="l" t="t" r="r" b="b"/>
              <a:pathLst>
                <a:path w="3637" h="3795" extrusionOk="0">
                  <a:moveTo>
                    <a:pt x="2454" y="0"/>
                  </a:moveTo>
                  <a:cubicBezTo>
                    <a:pt x="1592" y="0"/>
                    <a:pt x="468" y="1431"/>
                    <a:pt x="468" y="1431"/>
                  </a:cubicBezTo>
                  <a:lnTo>
                    <a:pt x="1" y="3065"/>
                  </a:lnTo>
                  <a:cubicBezTo>
                    <a:pt x="159" y="3513"/>
                    <a:pt x="587" y="3794"/>
                    <a:pt x="1040" y="3794"/>
                  </a:cubicBezTo>
                  <a:cubicBezTo>
                    <a:pt x="1160" y="3794"/>
                    <a:pt x="1283" y="3774"/>
                    <a:pt x="1402" y="3732"/>
                  </a:cubicBezTo>
                  <a:cubicBezTo>
                    <a:pt x="2469" y="3399"/>
                    <a:pt x="3637" y="630"/>
                    <a:pt x="2803" y="96"/>
                  </a:cubicBezTo>
                  <a:cubicBezTo>
                    <a:pt x="2694" y="30"/>
                    <a:pt x="2577" y="0"/>
                    <a:pt x="2454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3779025" y="1444800"/>
              <a:ext cx="47225" cy="57650"/>
            </a:xfrm>
            <a:custGeom>
              <a:avLst/>
              <a:gdLst/>
              <a:ahLst/>
              <a:cxnLst/>
              <a:rect l="l" t="t" r="r" b="b"/>
              <a:pathLst>
                <a:path w="1889" h="2306" extrusionOk="0">
                  <a:moveTo>
                    <a:pt x="1889" y="1"/>
                  </a:moveTo>
                  <a:lnTo>
                    <a:pt x="1889" y="1"/>
                  </a:lnTo>
                  <a:cubicBezTo>
                    <a:pt x="888" y="34"/>
                    <a:pt x="88" y="1268"/>
                    <a:pt x="21" y="2236"/>
                  </a:cubicBezTo>
                  <a:cubicBezTo>
                    <a:pt x="0" y="2277"/>
                    <a:pt x="43" y="2306"/>
                    <a:pt x="87" y="2306"/>
                  </a:cubicBezTo>
                  <a:cubicBezTo>
                    <a:pt x="114" y="2306"/>
                    <a:pt x="142" y="2295"/>
                    <a:pt x="154" y="2269"/>
                  </a:cubicBezTo>
                  <a:cubicBezTo>
                    <a:pt x="254" y="2069"/>
                    <a:pt x="388" y="1902"/>
                    <a:pt x="521" y="1702"/>
                  </a:cubicBezTo>
                  <a:cubicBezTo>
                    <a:pt x="660" y="1564"/>
                    <a:pt x="829" y="1489"/>
                    <a:pt x="1009" y="1489"/>
                  </a:cubicBezTo>
                  <a:cubicBezTo>
                    <a:pt x="1090" y="1489"/>
                    <a:pt x="1173" y="1504"/>
                    <a:pt x="1255" y="1535"/>
                  </a:cubicBezTo>
                  <a:cubicBezTo>
                    <a:pt x="1289" y="1535"/>
                    <a:pt x="1289" y="1502"/>
                    <a:pt x="1289" y="1502"/>
                  </a:cubicBezTo>
                  <a:cubicBezTo>
                    <a:pt x="1174" y="1388"/>
                    <a:pt x="1030" y="1335"/>
                    <a:pt x="886" y="1335"/>
                  </a:cubicBezTo>
                  <a:cubicBezTo>
                    <a:pt x="694" y="1335"/>
                    <a:pt x="503" y="1430"/>
                    <a:pt x="388" y="1602"/>
                  </a:cubicBezTo>
                  <a:cubicBezTo>
                    <a:pt x="655" y="902"/>
                    <a:pt x="1188" y="301"/>
                    <a:pt x="1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3639425" y="1607425"/>
              <a:ext cx="191850" cy="202950"/>
            </a:xfrm>
            <a:custGeom>
              <a:avLst/>
              <a:gdLst/>
              <a:ahLst/>
              <a:cxnLst/>
              <a:rect l="l" t="t" r="r" b="b"/>
              <a:pathLst>
                <a:path w="7674" h="8118" extrusionOk="0">
                  <a:moveTo>
                    <a:pt x="6439" y="1"/>
                  </a:moveTo>
                  <a:lnTo>
                    <a:pt x="2169" y="4437"/>
                  </a:lnTo>
                  <a:lnTo>
                    <a:pt x="735" y="968"/>
                  </a:lnTo>
                  <a:lnTo>
                    <a:pt x="101" y="2002"/>
                  </a:lnTo>
                  <a:lnTo>
                    <a:pt x="1" y="7239"/>
                  </a:lnTo>
                  <a:lnTo>
                    <a:pt x="2036" y="5138"/>
                  </a:lnTo>
                  <a:lnTo>
                    <a:pt x="3503" y="8106"/>
                  </a:lnTo>
                  <a:cubicBezTo>
                    <a:pt x="3503" y="8114"/>
                    <a:pt x="3506" y="8118"/>
                    <a:pt x="3510" y="8118"/>
                  </a:cubicBezTo>
                  <a:cubicBezTo>
                    <a:pt x="3694" y="8118"/>
                    <a:pt x="7673" y="1402"/>
                    <a:pt x="7673" y="1402"/>
                  </a:cubicBezTo>
                  <a:lnTo>
                    <a:pt x="64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3635275" y="1650450"/>
              <a:ext cx="191825" cy="167150"/>
            </a:xfrm>
            <a:custGeom>
              <a:avLst/>
              <a:gdLst/>
              <a:ahLst/>
              <a:cxnLst/>
              <a:rect l="l" t="t" r="r" b="b"/>
              <a:pathLst>
                <a:path w="7673" h="6686" extrusionOk="0">
                  <a:moveTo>
                    <a:pt x="7619" y="0"/>
                  </a:moveTo>
                  <a:cubicBezTo>
                    <a:pt x="7611" y="0"/>
                    <a:pt x="7606" y="4"/>
                    <a:pt x="7606" y="14"/>
                  </a:cubicBezTo>
                  <a:cubicBezTo>
                    <a:pt x="6838" y="1082"/>
                    <a:pt x="4303" y="5151"/>
                    <a:pt x="3669" y="6285"/>
                  </a:cubicBezTo>
                  <a:cubicBezTo>
                    <a:pt x="3569" y="6085"/>
                    <a:pt x="2502" y="3917"/>
                    <a:pt x="2202" y="3417"/>
                  </a:cubicBezTo>
                  <a:cubicBezTo>
                    <a:pt x="2201" y="3416"/>
                    <a:pt x="2201" y="3416"/>
                    <a:pt x="2200" y="3416"/>
                  </a:cubicBezTo>
                  <a:cubicBezTo>
                    <a:pt x="2135" y="3416"/>
                    <a:pt x="366" y="5185"/>
                    <a:pt x="267" y="5251"/>
                  </a:cubicBezTo>
                  <a:cubicBezTo>
                    <a:pt x="267" y="4451"/>
                    <a:pt x="467" y="1182"/>
                    <a:pt x="267" y="348"/>
                  </a:cubicBezTo>
                  <a:cubicBezTo>
                    <a:pt x="267" y="319"/>
                    <a:pt x="255" y="309"/>
                    <a:pt x="241" y="309"/>
                  </a:cubicBezTo>
                  <a:cubicBezTo>
                    <a:pt x="223" y="309"/>
                    <a:pt x="200" y="328"/>
                    <a:pt x="200" y="348"/>
                  </a:cubicBezTo>
                  <a:cubicBezTo>
                    <a:pt x="134" y="1182"/>
                    <a:pt x="100" y="2082"/>
                    <a:pt x="67" y="2916"/>
                  </a:cubicBezTo>
                  <a:cubicBezTo>
                    <a:pt x="0" y="3884"/>
                    <a:pt x="0" y="4818"/>
                    <a:pt x="34" y="5785"/>
                  </a:cubicBezTo>
                  <a:cubicBezTo>
                    <a:pt x="34" y="5789"/>
                    <a:pt x="35" y="5791"/>
                    <a:pt x="39" y="5791"/>
                  </a:cubicBezTo>
                  <a:cubicBezTo>
                    <a:pt x="150" y="5791"/>
                    <a:pt x="1878" y="3904"/>
                    <a:pt x="2168" y="3517"/>
                  </a:cubicBezTo>
                  <a:cubicBezTo>
                    <a:pt x="2635" y="4617"/>
                    <a:pt x="3136" y="5651"/>
                    <a:pt x="3703" y="6686"/>
                  </a:cubicBezTo>
                  <a:cubicBezTo>
                    <a:pt x="3703" y="6686"/>
                    <a:pt x="3703" y="6686"/>
                    <a:pt x="3704" y="6686"/>
                  </a:cubicBezTo>
                  <a:cubicBezTo>
                    <a:pt x="3789" y="6686"/>
                    <a:pt x="7074" y="1211"/>
                    <a:pt x="7672" y="47"/>
                  </a:cubicBezTo>
                  <a:cubicBezTo>
                    <a:pt x="7672" y="24"/>
                    <a:pt x="7639" y="0"/>
                    <a:pt x="7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3496000" y="2370475"/>
              <a:ext cx="482025" cy="28375"/>
            </a:xfrm>
            <a:custGeom>
              <a:avLst/>
              <a:gdLst/>
              <a:ahLst/>
              <a:cxnLst/>
              <a:rect l="l" t="t" r="r" b="b"/>
              <a:pathLst>
                <a:path w="19281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9281" y="1135"/>
                  </a:lnTo>
                  <a:lnTo>
                    <a:pt x="1928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3496000" y="2370475"/>
              <a:ext cx="292725" cy="28375"/>
            </a:xfrm>
            <a:custGeom>
              <a:avLst/>
              <a:gdLst/>
              <a:ahLst/>
              <a:cxnLst/>
              <a:rect l="l" t="t" r="r" b="b"/>
              <a:pathLst>
                <a:path w="11709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1709" y="1135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3040675" y="1982700"/>
              <a:ext cx="698025" cy="416975"/>
            </a:xfrm>
            <a:custGeom>
              <a:avLst/>
              <a:gdLst/>
              <a:ahLst/>
              <a:cxnLst/>
              <a:rect l="l" t="t" r="r" b="b"/>
              <a:pathLst>
                <a:path w="27921" h="16679" extrusionOk="0">
                  <a:moveTo>
                    <a:pt x="1" y="0"/>
                  </a:moveTo>
                  <a:lnTo>
                    <a:pt x="3503" y="16679"/>
                  </a:lnTo>
                  <a:lnTo>
                    <a:pt x="27920" y="16679"/>
                  </a:lnTo>
                  <a:lnTo>
                    <a:pt x="2441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3349225" y="2153650"/>
              <a:ext cx="80075" cy="75075"/>
            </a:xfrm>
            <a:custGeom>
              <a:avLst/>
              <a:gdLst/>
              <a:ahLst/>
              <a:cxnLst/>
              <a:rect l="l" t="t" r="r" b="b"/>
              <a:pathLst>
                <a:path w="3203" h="3003" extrusionOk="0">
                  <a:moveTo>
                    <a:pt x="1468" y="1"/>
                  </a:moveTo>
                  <a:cubicBezTo>
                    <a:pt x="634" y="1"/>
                    <a:pt x="1" y="701"/>
                    <a:pt x="134" y="1502"/>
                  </a:cubicBezTo>
                  <a:cubicBezTo>
                    <a:pt x="234" y="2336"/>
                    <a:pt x="935" y="2969"/>
                    <a:pt x="1769" y="3003"/>
                  </a:cubicBezTo>
                  <a:cubicBezTo>
                    <a:pt x="2569" y="3003"/>
                    <a:pt x="3203" y="2302"/>
                    <a:pt x="3103" y="1502"/>
                  </a:cubicBezTo>
                  <a:cubicBezTo>
                    <a:pt x="3003" y="668"/>
                    <a:pt x="2302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3250825" y="2232025"/>
              <a:ext cx="391150" cy="281075"/>
            </a:xfrm>
            <a:custGeom>
              <a:avLst/>
              <a:gdLst/>
              <a:ahLst/>
              <a:cxnLst/>
              <a:rect l="l" t="t" r="r" b="b"/>
              <a:pathLst>
                <a:path w="15646" h="11243" extrusionOk="0">
                  <a:moveTo>
                    <a:pt x="6370" y="1"/>
                  </a:moveTo>
                  <a:cubicBezTo>
                    <a:pt x="6359" y="1"/>
                    <a:pt x="6349" y="1"/>
                    <a:pt x="6338" y="1"/>
                  </a:cubicBezTo>
                  <a:cubicBezTo>
                    <a:pt x="4737" y="34"/>
                    <a:pt x="5271" y="2269"/>
                    <a:pt x="5271" y="2269"/>
                  </a:cubicBezTo>
                  <a:cubicBezTo>
                    <a:pt x="5271" y="2269"/>
                    <a:pt x="4432" y="898"/>
                    <a:pt x="3393" y="898"/>
                  </a:cubicBezTo>
                  <a:cubicBezTo>
                    <a:pt x="3298" y="898"/>
                    <a:pt x="3201" y="910"/>
                    <a:pt x="3103" y="935"/>
                  </a:cubicBezTo>
                  <a:cubicBezTo>
                    <a:pt x="1168" y="1402"/>
                    <a:pt x="3370" y="5138"/>
                    <a:pt x="2903" y="6673"/>
                  </a:cubicBezTo>
                  <a:lnTo>
                    <a:pt x="367" y="6673"/>
                  </a:lnTo>
                  <a:lnTo>
                    <a:pt x="1" y="7673"/>
                  </a:lnTo>
                  <a:cubicBezTo>
                    <a:pt x="1502" y="8507"/>
                    <a:pt x="3336" y="10442"/>
                    <a:pt x="4570" y="10675"/>
                  </a:cubicBezTo>
                  <a:cubicBezTo>
                    <a:pt x="4671" y="10697"/>
                    <a:pt x="4772" y="10707"/>
                    <a:pt x="4871" y="10707"/>
                  </a:cubicBezTo>
                  <a:cubicBezTo>
                    <a:pt x="5398" y="10707"/>
                    <a:pt x="5891" y="10419"/>
                    <a:pt x="6172" y="9942"/>
                  </a:cubicBezTo>
                  <a:cubicBezTo>
                    <a:pt x="6172" y="9942"/>
                    <a:pt x="6705" y="11242"/>
                    <a:pt x="7906" y="11242"/>
                  </a:cubicBezTo>
                  <a:cubicBezTo>
                    <a:pt x="8507" y="11242"/>
                    <a:pt x="9040" y="10308"/>
                    <a:pt x="9040" y="10308"/>
                  </a:cubicBezTo>
                  <a:cubicBezTo>
                    <a:pt x="9307" y="10876"/>
                    <a:pt x="9908" y="11242"/>
                    <a:pt x="10575" y="11242"/>
                  </a:cubicBezTo>
                  <a:cubicBezTo>
                    <a:pt x="11409" y="11209"/>
                    <a:pt x="11809" y="10242"/>
                    <a:pt x="11809" y="10242"/>
                  </a:cubicBezTo>
                  <a:cubicBezTo>
                    <a:pt x="11809" y="10242"/>
                    <a:pt x="12439" y="10759"/>
                    <a:pt x="13126" y="10759"/>
                  </a:cubicBezTo>
                  <a:cubicBezTo>
                    <a:pt x="13276" y="10759"/>
                    <a:pt x="13428" y="10735"/>
                    <a:pt x="13577" y="10675"/>
                  </a:cubicBezTo>
                  <a:cubicBezTo>
                    <a:pt x="15245" y="10042"/>
                    <a:pt x="15645" y="2903"/>
                    <a:pt x="13077" y="1669"/>
                  </a:cubicBezTo>
                  <a:cubicBezTo>
                    <a:pt x="12902" y="1582"/>
                    <a:pt x="12753" y="1545"/>
                    <a:pt x="12626" y="1545"/>
                  </a:cubicBezTo>
                  <a:cubicBezTo>
                    <a:pt x="11876" y="1545"/>
                    <a:pt x="11876" y="2836"/>
                    <a:pt x="11876" y="2836"/>
                  </a:cubicBezTo>
                  <a:cubicBezTo>
                    <a:pt x="11876" y="2836"/>
                    <a:pt x="11275" y="335"/>
                    <a:pt x="9808" y="201"/>
                  </a:cubicBezTo>
                  <a:cubicBezTo>
                    <a:pt x="9776" y="199"/>
                    <a:pt x="9744" y="198"/>
                    <a:pt x="9714" y="198"/>
                  </a:cubicBezTo>
                  <a:cubicBezTo>
                    <a:pt x="8313" y="198"/>
                    <a:pt x="8473" y="2403"/>
                    <a:pt x="8473" y="2403"/>
                  </a:cubicBezTo>
                  <a:cubicBezTo>
                    <a:pt x="8473" y="2403"/>
                    <a:pt x="7881" y="1"/>
                    <a:pt x="6370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3167425" y="2398825"/>
              <a:ext cx="155975" cy="66550"/>
            </a:xfrm>
            <a:custGeom>
              <a:avLst/>
              <a:gdLst/>
              <a:ahLst/>
              <a:cxnLst/>
              <a:rect l="l" t="t" r="r" b="b"/>
              <a:pathLst>
                <a:path w="6239" h="2662" extrusionOk="0">
                  <a:moveTo>
                    <a:pt x="3603" y="1"/>
                  </a:moveTo>
                  <a:cubicBezTo>
                    <a:pt x="568" y="367"/>
                    <a:pt x="1" y="2402"/>
                    <a:pt x="1735" y="2636"/>
                  </a:cubicBezTo>
                  <a:cubicBezTo>
                    <a:pt x="1870" y="2653"/>
                    <a:pt x="1999" y="2661"/>
                    <a:pt x="2123" y="2661"/>
                  </a:cubicBezTo>
                  <a:cubicBezTo>
                    <a:pt x="3076" y="2661"/>
                    <a:pt x="3724" y="2199"/>
                    <a:pt x="4557" y="2199"/>
                  </a:cubicBezTo>
                  <a:cubicBezTo>
                    <a:pt x="4844" y="2199"/>
                    <a:pt x="5153" y="2254"/>
                    <a:pt x="5505" y="2402"/>
                  </a:cubicBezTo>
                  <a:lnTo>
                    <a:pt x="623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3543900" y="2299250"/>
              <a:ext cx="23850" cy="185500"/>
            </a:xfrm>
            <a:custGeom>
              <a:avLst/>
              <a:gdLst/>
              <a:ahLst/>
              <a:cxnLst/>
              <a:rect l="l" t="t" r="r" b="b"/>
              <a:pathLst>
                <a:path w="954" h="7420" extrusionOk="0">
                  <a:moveTo>
                    <a:pt x="71" y="1"/>
                  </a:moveTo>
                  <a:cubicBezTo>
                    <a:pt x="33" y="1"/>
                    <a:pt x="1" y="26"/>
                    <a:pt x="19" y="81"/>
                  </a:cubicBezTo>
                  <a:cubicBezTo>
                    <a:pt x="420" y="2516"/>
                    <a:pt x="486" y="4984"/>
                    <a:pt x="186" y="7419"/>
                  </a:cubicBezTo>
                  <a:lnTo>
                    <a:pt x="219" y="7419"/>
                  </a:lnTo>
                  <a:cubicBezTo>
                    <a:pt x="953" y="5018"/>
                    <a:pt x="920" y="2449"/>
                    <a:pt x="153" y="47"/>
                  </a:cubicBezTo>
                  <a:cubicBezTo>
                    <a:pt x="138" y="1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3460600" y="2287175"/>
              <a:ext cx="37100" cy="203200"/>
            </a:xfrm>
            <a:custGeom>
              <a:avLst/>
              <a:gdLst/>
              <a:ahLst/>
              <a:cxnLst/>
              <a:rect l="l" t="t" r="r" b="b"/>
              <a:pathLst>
                <a:path w="1484" h="8128" extrusionOk="0">
                  <a:moveTo>
                    <a:pt x="48" y="0"/>
                  </a:moveTo>
                  <a:cubicBezTo>
                    <a:pt x="19" y="0"/>
                    <a:pt x="0" y="18"/>
                    <a:pt x="16" y="63"/>
                  </a:cubicBezTo>
                  <a:cubicBezTo>
                    <a:pt x="716" y="1831"/>
                    <a:pt x="983" y="5834"/>
                    <a:pt x="649" y="8102"/>
                  </a:cubicBezTo>
                  <a:cubicBezTo>
                    <a:pt x="649" y="8119"/>
                    <a:pt x="658" y="8127"/>
                    <a:pt x="670" y="8127"/>
                  </a:cubicBezTo>
                  <a:cubicBezTo>
                    <a:pt x="683" y="8127"/>
                    <a:pt x="699" y="8119"/>
                    <a:pt x="716" y="8102"/>
                  </a:cubicBezTo>
                  <a:cubicBezTo>
                    <a:pt x="1483" y="5434"/>
                    <a:pt x="1283" y="2599"/>
                    <a:pt x="149" y="63"/>
                  </a:cubicBezTo>
                  <a:cubicBezTo>
                    <a:pt x="131" y="27"/>
                    <a:pt x="82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3377825" y="2283400"/>
              <a:ext cx="40650" cy="195300"/>
            </a:xfrm>
            <a:custGeom>
              <a:avLst/>
              <a:gdLst/>
              <a:ahLst/>
              <a:cxnLst/>
              <a:rect l="l" t="t" r="r" b="b"/>
              <a:pathLst>
                <a:path w="1626" h="7812" extrusionOk="0">
                  <a:moveTo>
                    <a:pt x="83" y="0"/>
                  </a:moveTo>
                  <a:cubicBezTo>
                    <a:pt x="44" y="0"/>
                    <a:pt x="1" y="24"/>
                    <a:pt x="24" y="48"/>
                  </a:cubicBezTo>
                  <a:cubicBezTo>
                    <a:pt x="1125" y="2549"/>
                    <a:pt x="1292" y="5118"/>
                    <a:pt x="1092" y="7786"/>
                  </a:cubicBezTo>
                  <a:cubicBezTo>
                    <a:pt x="1092" y="7803"/>
                    <a:pt x="1108" y="7811"/>
                    <a:pt x="1125" y="7811"/>
                  </a:cubicBezTo>
                  <a:cubicBezTo>
                    <a:pt x="1142" y="7811"/>
                    <a:pt x="1158" y="7803"/>
                    <a:pt x="1158" y="7786"/>
                  </a:cubicBezTo>
                  <a:cubicBezTo>
                    <a:pt x="1625" y="6519"/>
                    <a:pt x="1559" y="4784"/>
                    <a:pt x="1392" y="3450"/>
                  </a:cubicBezTo>
                  <a:cubicBezTo>
                    <a:pt x="1292" y="2216"/>
                    <a:pt x="825" y="1015"/>
                    <a:pt x="124" y="14"/>
                  </a:cubicBezTo>
                  <a:cubicBezTo>
                    <a:pt x="114" y="4"/>
                    <a:pt x="99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AE480E7-459A-66FD-9F4F-209F92D5841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5500" y="1424043"/>
            <a:ext cx="2818500" cy="333600"/>
          </a:xfrm>
        </p:spPr>
        <p:txBody>
          <a:bodyPr/>
          <a:lstStyle/>
          <a:p>
            <a:r>
              <a:rPr lang="ru-RU" dirty="0"/>
              <a:t>Определение</a:t>
            </a:r>
            <a:endParaRPr lang="ru-BY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46A8E9F-6344-97C5-3F65-741FE6ED4A8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5286" y="3182625"/>
            <a:ext cx="3425127" cy="332352"/>
          </a:xfrm>
        </p:spPr>
        <p:txBody>
          <a:bodyPr/>
          <a:lstStyle/>
          <a:p>
            <a:r>
              <a:rPr lang="ru-RU" dirty="0"/>
              <a:t>Социальная ингибиция</a:t>
            </a:r>
            <a:endParaRPr lang="ru-BY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9"/>
          <p:cNvSpPr txBox="1">
            <a:spLocks noGrp="1"/>
          </p:cNvSpPr>
          <p:nvPr>
            <p:ph type="title"/>
          </p:nvPr>
        </p:nvSpPr>
        <p:spPr>
          <a:xfrm>
            <a:off x="644075" y="118203"/>
            <a:ext cx="3600522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КОНФОРМНОСТЬ</a:t>
            </a:r>
          </a:p>
        </p:txBody>
      </p:sp>
      <p:sp>
        <p:nvSpPr>
          <p:cNvPr id="892" name="Google Shape;892;p39"/>
          <p:cNvSpPr/>
          <p:nvPr/>
        </p:nvSpPr>
        <p:spPr>
          <a:xfrm>
            <a:off x="0" y="763803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A314A-EBF2-96C7-E7BF-CE8F2665570C}"/>
              </a:ext>
            </a:extLst>
          </p:cNvPr>
          <p:cNvSpPr txBox="1"/>
          <p:nvPr/>
        </p:nvSpPr>
        <p:spPr>
          <a:xfrm>
            <a:off x="5082540" y="269079"/>
            <a:ext cx="4145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Конформным называют такое поведение человека, при котором он, осознанно расходясь в мнениях с окружающими людьми, тем не внешне соглашается с ними.</a:t>
            </a:r>
            <a:endParaRPr lang="ru-BY" sz="2000" dirty="0"/>
          </a:p>
        </p:txBody>
      </p:sp>
      <p:pic>
        <p:nvPicPr>
          <p:cNvPr id="3074" name="Picture 2" descr="Конформизм, конформность, нонконформизм: значение понятий">
            <a:extLst>
              <a:ext uri="{FF2B5EF4-FFF2-40B4-BE49-F238E27FC236}">
                <a16:creationId xmlns:a16="http://schemas.microsoft.com/office/drawing/2014/main" id="{E5803CD0-13B9-9604-C651-435206E9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8" y="1011179"/>
            <a:ext cx="3600522" cy="2196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онформность, конформизм - Психологос">
            <a:extLst>
              <a:ext uri="{FF2B5EF4-FFF2-40B4-BE49-F238E27FC236}">
                <a16:creationId xmlns:a16="http://schemas.microsoft.com/office/drawing/2014/main" id="{0F767EB0-FDA5-B744-0BC6-A51F49E1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8" y="2292765"/>
            <a:ext cx="3755136" cy="25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892;p39">
            <a:extLst>
              <a:ext uri="{FF2B5EF4-FFF2-40B4-BE49-F238E27FC236}">
                <a16:creationId xmlns:a16="http://schemas.microsoft.com/office/drawing/2014/main" id="{B73585F7-02A1-AC30-D21D-56F710E19664}"/>
              </a:ext>
            </a:extLst>
          </p:cNvPr>
          <p:cNvSpPr/>
          <p:nvPr/>
        </p:nvSpPr>
        <p:spPr>
          <a:xfrm rot="5400000">
            <a:off x="2345682" y="2497986"/>
            <a:ext cx="5143498" cy="147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3677C-162C-A2F8-4B58-6EA714E3BC39}"/>
              </a:ext>
            </a:extLst>
          </p:cNvPr>
          <p:cNvSpPr txBox="1"/>
          <p:nvPr/>
        </p:nvSpPr>
        <p:spPr>
          <a:xfrm>
            <a:off x="85616" y="3454874"/>
            <a:ext cx="463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Конформность это своего рода приспособленчество, рассчитанное на то, чтобы не создавать себе лишних трудностей в общении и взаимодействии с окружающими людьми.</a:t>
            </a:r>
            <a:endParaRPr lang="ru-BY" sz="1800" dirty="0"/>
          </a:p>
        </p:txBody>
      </p:sp>
    </p:spTree>
    <p:extLst>
      <p:ext uri="{BB962C8B-B14F-4D97-AF65-F5344CB8AC3E}">
        <p14:creationId xmlns:p14="http://schemas.microsoft.com/office/powerpoint/2010/main" val="285325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CA314A-EBF2-96C7-E7BF-CE8F2665570C}"/>
              </a:ext>
            </a:extLst>
          </p:cNvPr>
          <p:cNvSpPr txBox="1"/>
          <p:nvPr/>
        </p:nvSpPr>
        <p:spPr>
          <a:xfrm>
            <a:off x="5082540" y="269079"/>
            <a:ext cx="414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BY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843067-6189-1D6B-5199-2FC6DCF91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63234"/>
              </p:ext>
            </p:extLst>
          </p:nvPr>
        </p:nvGraphicFramePr>
        <p:xfrm>
          <a:off x="0" y="0"/>
          <a:ext cx="9144000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5613473-7AF4-7557-9AD6-3F3A421EF2ED}"/>
              </a:ext>
            </a:extLst>
          </p:cNvPr>
          <p:cNvSpPr/>
          <p:nvPr/>
        </p:nvSpPr>
        <p:spPr>
          <a:xfrm>
            <a:off x="4706112" y="1780032"/>
            <a:ext cx="1170432" cy="75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272407-DE52-2D68-071D-D129890E0EC3}"/>
              </a:ext>
            </a:extLst>
          </p:cNvPr>
          <p:cNvSpPr/>
          <p:nvPr/>
        </p:nvSpPr>
        <p:spPr>
          <a:xfrm>
            <a:off x="268224" y="1718310"/>
            <a:ext cx="1170432" cy="721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5527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442840" y="1395536"/>
            <a:ext cx="3532718" cy="208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Социализация в группах</a:t>
            </a:r>
            <a:endParaRPr sz="36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F869A3A-2056-928E-8AC2-23CEA3C65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443955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312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Естественные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608078" y="-85243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9" y="2336228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000" dirty="0"/>
              <a:t>Условные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957956" y="911668"/>
            <a:ext cx="173656" cy="4198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415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Называют такие группы, которые складываются сами по себе, независимо от желания экспериментатора. Они возникают и существуют исходя из потребности общества.</a:t>
            </a:r>
            <a:endParaRPr lang="ru-BY" dirty="0"/>
          </a:p>
        </p:txBody>
      </p:sp>
      <p:grpSp>
        <p:nvGrpSpPr>
          <p:cNvPr id="11" name="Google Shape;970;p40">
            <a:extLst>
              <a:ext uri="{FF2B5EF4-FFF2-40B4-BE49-F238E27FC236}">
                <a16:creationId xmlns:a16="http://schemas.microsoft.com/office/drawing/2014/main" id="{E3C148F6-3DA8-3237-F43F-EF38D5C47286}"/>
              </a:ext>
            </a:extLst>
          </p:cNvPr>
          <p:cNvGrpSpPr/>
          <p:nvPr/>
        </p:nvGrpSpPr>
        <p:grpSpPr>
          <a:xfrm flipH="1">
            <a:off x="4011167" y="148180"/>
            <a:ext cx="4984999" cy="2177820"/>
            <a:chOff x="757875" y="1179775"/>
            <a:chExt cx="6084500" cy="3449675"/>
          </a:xfrm>
        </p:grpSpPr>
        <p:sp>
          <p:nvSpPr>
            <p:cNvPr id="12" name="Google Shape;971;p40">
              <a:extLst>
                <a:ext uri="{FF2B5EF4-FFF2-40B4-BE49-F238E27FC236}">
                  <a16:creationId xmlns:a16="http://schemas.microsoft.com/office/drawing/2014/main" id="{8BB59D2A-3FA9-7341-0D94-516B683E3441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2;p40">
              <a:extLst>
                <a:ext uri="{FF2B5EF4-FFF2-40B4-BE49-F238E27FC236}">
                  <a16:creationId xmlns:a16="http://schemas.microsoft.com/office/drawing/2014/main" id="{8C59B745-8BE9-B625-E582-A49474BC2264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3;p40">
              <a:extLst>
                <a:ext uri="{FF2B5EF4-FFF2-40B4-BE49-F238E27FC236}">
                  <a16:creationId xmlns:a16="http://schemas.microsoft.com/office/drawing/2014/main" id="{6657D447-7DA3-E161-C016-D8D56B9DCD45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4;p40">
              <a:extLst>
                <a:ext uri="{FF2B5EF4-FFF2-40B4-BE49-F238E27FC236}">
                  <a16:creationId xmlns:a16="http://schemas.microsoft.com/office/drawing/2014/main" id="{5FA2CFC6-EEA5-850D-E6FA-1ECF3E370703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5;p40">
              <a:extLst>
                <a:ext uri="{FF2B5EF4-FFF2-40B4-BE49-F238E27FC236}">
                  <a16:creationId xmlns:a16="http://schemas.microsoft.com/office/drawing/2014/main" id="{380F5A61-8F15-7C8E-9161-3E34C8FAEFAB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6;p40">
              <a:extLst>
                <a:ext uri="{FF2B5EF4-FFF2-40B4-BE49-F238E27FC236}">
                  <a16:creationId xmlns:a16="http://schemas.microsoft.com/office/drawing/2014/main" id="{CC34799A-6ABB-F21A-5E32-D5E52581DD4E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7;p40">
              <a:extLst>
                <a:ext uri="{FF2B5EF4-FFF2-40B4-BE49-F238E27FC236}">
                  <a16:creationId xmlns:a16="http://schemas.microsoft.com/office/drawing/2014/main" id="{98F9530C-94B1-3ECE-E111-6F891CE49A75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8;p40">
              <a:extLst>
                <a:ext uri="{FF2B5EF4-FFF2-40B4-BE49-F238E27FC236}">
                  <a16:creationId xmlns:a16="http://schemas.microsoft.com/office/drawing/2014/main" id="{AEE44515-5B74-A1B7-CDD3-9FEEC12BCD17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9;p40">
              <a:extLst>
                <a:ext uri="{FF2B5EF4-FFF2-40B4-BE49-F238E27FC236}">
                  <a16:creationId xmlns:a16="http://schemas.microsoft.com/office/drawing/2014/main" id="{86DB70A6-5FE6-FD99-42E0-DE4934E51BDA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;p40">
              <a:extLst>
                <a:ext uri="{FF2B5EF4-FFF2-40B4-BE49-F238E27FC236}">
                  <a16:creationId xmlns:a16="http://schemas.microsoft.com/office/drawing/2014/main" id="{DBD86315-47C2-9274-F952-D5B06E56341A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1;p40">
              <a:extLst>
                <a:ext uri="{FF2B5EF4-FFF2-40B4-BE49-F238E27FC236}">
                  <a16:creationId xmlns:a16="http://schemas.microsoft.com/office/drawing/2014/main" id="{F8A0BC7C-1954-E506-596F-750B15F5532C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2;p40">
              <a:extLst>
                <a:ext uri="{FF2B5EF4-FFF2-40B4-BE49-F238E27FC236}">
                  <a16:creationId xmlns:a16="http://schemas.microsoft.com/office/drawing/2014/main" id="{5844A813-70C8-BF33-9ACC-CEECBE973520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83;p40">
              <a:extLst>
                <a:ext uri="{FF2B5EF4-FFF2-40B4-BE49-F238E27FC236}">
                  <a16:creationId xmlns:a16="http://schemas.microsoft.com/office/drawing/2014/main" id="{2E184EAA-96C6-AF95-ED2E-B116A351D904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4;p40">
              <a:extLst>
                <a:ext uri="{FF2B5EF4-FFF2-40B4-BE49-F238E27FC236}">
                  <a16:creationId xmlns:a16="http://schemas.microsoft.com/office/drawing/2014/main" id="{1A434611-B8D5-893D-5B32-7801EE132AF7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5;p40">
              <a:extLst>
                <a:ext uri="{FF2B5EF4-FFF2-40B4-BE49-F238E27FC236}">
                  <a16:creationId xmlns:a16="http://schemas.microsoft.com/office/drawing/2014/main" id="{A7DA4873-9B2D-E929-26BF-FC908BA7D6E5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6;p40">
              <a:extLst>
                <a:ext uri="{FF2B5EF4-FFF2-40B4-BE49-F238E27FC236}">
                  <a16:creationId xmlns:a16="http://schemas.microsoft.com/office/drawing/2014/main" id="{04E0A1BE-C341-CE45-E4BE-E9698FF635FA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7;p40">
              <a:extLst>
                <a:ext uri="{FF2B5EF4-FFF2-40B4-BE49-F238E27FC236}">
                  <a16:creationId xmlns:a16="http://schemas.microsoft.com/office/drawing/2014/main" id="{A2F7CC7F-21DB-8DA7-1AB1-B0FDBB3A51E6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8;p40">
              <a:extLst>
                <a:ext uri="{FF2B5EF4-FFF2-40B4-BE49-F238E27FC236}">
                  <a16:creationId xmlns:a16="http://schemas.microsoft.com/office/drawing/2014/main" id="{EE1C71AF-63A9-E3B3-D1C0-1399FB582972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9;p40">
              <a:extLst>
                <a:ext uri="{FF2B5EF4-FFF2-40B4-BE49-F238E27FC236}">
                  <a16:creationId xmlns:a16="http://schemas.microsoft.com/office/drawing/2014/main" id="{CCE58C9F-BB92-C2BA-F0FF-2ABD26EC3701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0;p40">
              <a:extLst>
                <a:ext uri="{FF2B5EF4-FFF2-40B4-BE49-F238E27FC236}">
                  <a16:creationId xmlns:a16="http://schemas.microsoft.com/office/drawing/2014/main" id="{4C08CEF3-672B-7067-0CEC-1BF24B681D66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1;p40">
              <a:extLst>
                <a:ext uri="{FF2B5EF4-FFF2-40B4-BE49-F238E27FC236}">
                  <a16:creationId xmlns:a16="http://schemas.microsoft.com/office/drawing/2014/main" id="{D776F777-0B03-A4BC-05BE-7897DD6EC251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2;p40">
              <a:extLst>
                <a:ext uri="{FF2B5EF4-FFF2-40B4-BE49-F238E27FC236}">
                  <a16:creationId xmlns:a16="http://schemas.microsoft.com/office/drawing/2014/main" id="{8B2A3209-213F-2C6E-FA27-A5BCD8B9B461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3;p40">
              <a:extLst>
                <a:ext uri="{FF2B5EF4-FFF2-40B4-BE49-F238E27FC236}">
                  <a16:creationId xmlns:a16="http://schemas.microsoft.com/office/drawing/2014/main" id="{DF91C1C7-226D-01F9-847D-A7909433B5A6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4;p40">
              <a:extLst>
                <a:ext uri="{FF2B5EF4-FFF2-40B4-BE49-F238E27FC236}">
                  <a16:creationId xmlns:a16="http://schemas.microsoft.com/office/drawing/2014/main" id="{2685CD3F-2045-69C4-B9AD-720540FC77B1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5;p40">
              <a:extLst>
                <a:ext uri="{FF2B5EF4-FFF2-40B4-BE49-F238E27FC236}">
                  <a16:creationId xmlns:a16="http://schemas.microsoft.com/office/drawing/2014/main" id="{39849663-F1D9-A84D-B309-8464C9A7A3D8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6;p40">
              <a:extLst>
                <a:ext uri="{FF2B5EF4-FFF2-40B4-BE49-F238E27FC236}">
                  <a16:creationId xmlns:a16="http://schemas.microsoft.com/office/drawing/2014/main" id="{A2EE8943-36DC-27D8-3712-926A161F2A03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7;p40">
              <a:extLst>
                <a:ext uri="{FF2B5EF4-FFF2-40B4-BE49-F238E27FC236}">
                  <a16:creationId xmlns:a16="http://schemas.microsoft.com/office/drawing/2014/main" id="{691B244D-F402-63B0-C7D8-E482FFA50F6F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8;p40">
              <a:extLst>
                <a:ext uri="{FF2B5EF4-FFF2-40B4-BE49-F238E27FC236}">
                  <a16:creationId xmlns:a16="http://schemas.microsoft.com/office/drawing/2014/main" id="{F2B3DA53-4D87-E265-DDD2-C7FB64B79ED0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;p40">
              <a:extLst>
                <a:ext uri="{FF2B5EF4-FFF2-40B4-BE49-F238E27FC236}">
                  <a16:creationId xmlns:a16="http://schemas.microsoft.com/office/drawing/2014/main" id="{6615794D-4755-546A-560F-75600858F286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0;p40">
              <a:extLst>
                <a:ext uri="{FF2B5EF4-FFF2-40B4-BE49-F238E27FC236}">
                  <a16:creationId xmlns:a16="http://schemas.microsoft.com/office/drawing/2014/main" id="{C09A98FB-6E9C-E224-EC78-EF3635CDE22C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1;p40">
              <a:extLst>
                <a:ext uri="{FF2B5EF4-FFF2-40B4-BE49-F238E27FC236}">
                  <a16:creationId xmlns:a16="http://schemas.microsoft.com/office/drawing/2014/main" id="{72D3034C-BB9E-9DBD-2E2C-AF7AC9D98570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2;p40">
              <a:extLst>
                <a:ext uri="{FF2B5EF4-FFF2-40B4-BE49-F238E27FC236}">
                  <a16:creationId xmlns:a16="http://schemas.microsoft.com/office/drawing/2014/main" id="{943B9C5D-AF99-FAE1-F278-17A94C5118C7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3;p40">
              <a:extLst>
                <a:ext uri="{FF2B5EF4-FFF2-40B4-BE49-F238E27FC236}">
                  <a16:creationId xmlns:a16="http://schemas.microsoft.com/office/drawing/2014/main" id="{00651AB5-B114-A1CD-0EC5-1516FA6944BF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4;p40">
              <a:extLst>
                <a:ext uri="{FF2B5EF4-FFF2-40B4-BE49-F238E27FC236}">
                  <a16:creationId xmlns:a16="http://schemas.microsoft.com/office/drawing/2014/main" id="{02C61506-DD6D-B347-1224-B2ED301C7AF6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5;p40">
              <a:extLst>
                <a:ext uri="{FF2B5EF4-FFF2-40B4-BE49-F238E27FC236}">
                  <a16:creationId xmlns:a16="http://schemas.microsoft.com/office/drawing/2014/main" id="{9AF86BA7-A506-9447-A27C-0578840600F8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6;p40">
              <a:extLst>
                <a:ext uri="{FF2B5EF4-FFF2-40B4-BE49-F238E27FC236}">
                  <a16:creationId xmlns:a16="http://schemas.microsoft.com/office/drawing/2014/main" id="{DDB6B3C8-CB58-D4C8-8177-12F3B074AE67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7;p40">
              <a:extLst>
                <a:ext uri="{FF2B5EF4-FFF2-40B4-BE49-F238E27FC236}">
                  <a16:creationId xmlns:a16="http://schemas.microsoft.com/office/drawing/2014/main" id="{098F987A-537E-DB89-E23B-3FEB8AAF1817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8;p40">
              <a:extLst>
                <a:ext uri="{FF2B5EF4-FFF2-40B4-BE49-F238E27FC236}">
                  <a16:creationId xmlns:a16="http://schemas.microsoft.com/office/drawing/2014/main" id="{BE202175-3F01-510D-5E04-20905464518C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9;p40">
              <a:extLst>
                <a:ext uri="{FF2B5EF4-FFF2-40B4-BE49-F238E27FC236}">
                  <a16:creationId xmlns:a16="http://schemas.microsoft.com/office/drawing/2014/main" id="{BAB1CDB7-5E12-260C-C986-CB45186268F4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0;p40">
              <a:extLst>
                <a:ext uri="{FF2B5EF4-FFF2-40B4-BE49-F238E27FC236}">
                  <a16:creationId xmlns:a16="http://schemas.microsoft.com/office/drawing/2014/main" id="{0A882FD1-7348-4F06-5340-F89E441832A8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1;p40">
              <a:extLst>
                <a:ext uri="{FF2B5EF4-FFF2-40B4-BE49-F238E27FC236}">
                  <a16:creationId xmlns:a16="http://schemas.microsoft.com/office/drawing/2014/main" id="{4D0EEC0C-B170-89A8-16F8-464CEFF3A923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2;p40">
              <a:extLst>
                <a:ext uri="{FF2B5EF4-FFF2-40B4-BE49-F238E27FC236}">
                  <a16:creationId xmlns:a16="http://schemas.microsoft.com/office/drawing/2014/main" id="{54BE1B2F-7B72-9238-1612-749612B15747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3;p40">
              <a:extLst>
                <a:ext uri="{FF2B5EF4-FFF2-40B4-BE49-F238E27FC236}">
                  <a16:creationId xmlns:a16="http://schemas.microsoft.com/office/drawing/2014/main" id="{AADB577E-A832-E112-FC5C-EA6DC049E5B2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14;p40">
              <a:extLst>
                <a:ext uri="{FF2B5EF4-FFF2-40B4-BE49-F238E27FC236}">
                  <a16:creationId xmlns:a16="http://schemas.microsoft.com/office/drawing/2014/main" id="{E92212DB-E8D0-CA06-5EA6-455612C9812F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15;p40">
              <a:extLst>
                <a:ext uri="{FF2B5EF4-FFF2-40B4-BE49-F238E27FC236}">
                  <a16:creationId xmlns:a16="http://schemas.microsoft.com/office/drawing/2014/main" id="{AB5CB6D2-F670-F47E-A141-3CB6C98D976C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6;p40">
              <a:extLst>
                <a:ext uri="{FF2B5EF4-FFF2-40B4-BE49-F238E27FC236}">
                  <a16:creationId xmlns:a16="http://schemas.microsoft.com/office/drawing/2014/main" id="{61A6063E-A271-9586-4AEB-1B116079008F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7;p40">
              <a:extLst>
                <a:ext uri="{FF2B5EF4-FFF2-40B4-BE49-F238E27FC236}">
                  <a16:creationId xmlns:a16="http://schemas.microsoft.com/office/drawing/2014/main" id="{E0EF686A-7287-6C1B-06AA-DEEA34645E80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8;p40">
              <a:extLst>
                <a:ext uri="{FF2B5EF4-FFF2-40B4-BE49-F238E27FC236}">
                  <a16:creationId xmlns:a16="http://schemas.microsoft.com/office/drawing/2014/main" id="{77586C87-9869-8977-61F4-5AB94D6483EA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9;p40">
              <a:extLst>
                <a:ext uri="{FF2B5EF4-FFF2-40B4-BE49-F238E27FC236}">
                  <a16:creationId xmlns:a16="http://schemas.microsoft.com/office/drawing/2014/main" id="{AA4FBB28-2A84-0A9B-7B7F-DCAEE4368CCE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0;p40">
              <a:extLst>
                <a:ext uri="{FF2B5EF4-FFF2-40B4-BE49-F238E27FC236}">
                  <a16:creationId xmlns:a16="http://schemas.microsoft.com/office/drawing/2014/main" id="{6D8D585F-B1FD-D6EE-74A0-C448CB030EFA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21;p40">
              <a:extLst>
                <a:ext uri="{FF2B5EF4-FFF2-40B4-BE49-F238E27FC236}">
                  <a16:creationId xmlns:a16="http://schemas.microsoft.com/office/drawing/2014/main" id="{C9E7EC1C-FDC3-A0C3-04EC-1F9A46B5A901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2;p40">
              <a:extLst>
                <a:ext uri="{FF2B5EF4-FFF2-40B4-BE49-F238E27FC236}">
                  <a16:creationId xmlns:a16="http://schemas.microsoft.com/office/drawing/2014/main" id="{7992ABE1-EBDD-3721-CEBD-A2BC5E9C799C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23;p40">
              <a:extLst>
                <a:ext uri="{FF2B5EF4-FFF2-40B4-BE49-F238E27FC236}">
                  <a16:creationId xmlns:a16="http://schemas.microsoft.com/office/drawing/2014/main" id="{CD1ADDA0-5245-6D7C-BFEC-CE21844F6DC8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24;p40">
              <a:extLst>
                <a:ext uri="{FF2B5EF4-FFF2-40B4-BE49-F238E27FC236}">
                  <a16:creationId xmlns:a16="http://schemas.microsoft.com/office/drawing/2014/main" id="{B7827BFA-3062-1C63-9268-C3968ED08D25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25;p40">
              <a:extLst>
                <a:ext uri="{FF2B5EF4-FFF2-40B4-BE49-F238E27FC236}">
                  <a16:creationId xmlns:a16="http://schemas.microsoft.com/office/drawing/2014/main" id="{6EB21482-0E19-22FC-9BAA-56485A585BA4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6;p40">
              <a:extLst>
                <a:ext uri="{FF2B5EF4-FFF2-40B4-BE49-F238E27FC236}">
                  <a16:creationId xmlns:a16="http://schemas.microsoft.com/office/drawing/2014/main" id="{0ADA2BBA-11C7-A540-FB28-7AA0933CF0D7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7;p40">
              <a:extLst>
                <a:ext uri="{FF2B5EF4-FFF2-40B4-BE49-F238E27FC236}">
                  <a16:creationId xmlns:a16="http://schemas.microsoft.com/office/drawing/2014/main" id="{F157ED5E-E425-E57A-7315-1A94BFE530DA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;p40">
              <a:extLst>
                <a:ext uri="{FF2B5EF4-FFF2-40B4-BE49-F238E27FC236}">
                  <a16:creationId xmlns:a16="http://schemas.microsoft.com/office/drawing/2014/main" id="{071CA366-2490-E001-CDFB-20012807188A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29;p40">
              <a:extLst>
                <a:ext uri="{FF2B5EF4-FFF2-40B4-BE49-F238E27FC236}">
                  <a16:creationId xmlns:a16="http://schemas.microsoft.com/office/drawing/2014/main" id="{C0417D51-BF3E-73C9-B3AA-38465DED0FEF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0;p40">
              <a:extLst>
                <a:ext uri="{FF2B5EF4-FFF2-40B4-BE49-F238E27FC236}">
                  <a16:creationId xmlns:a16="http://schemas.microsoft.com/office/drawing/2014/main" id="{D465BD33-D030-3707-DCFD-C2963C8BFE0C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1;p40">
              <a:extLst>
                <a:ext uri="{FF2B5EF4-FFF2-40B4-BE49-F238E27FC236}">
                  <a16:creationId xmlns:a16="http://schemas.microsoft.com/office/drawing/2014/main" id="{8B7CB927-802C-8D5F-1002-9AC615DCAAEE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32;p40">
              <a:extLst>
                <a:ext uri="{FF2B5EF4-FFF2-40B4-BE49-F238E27FC236}">
                  <a16:creationId xmlns:a16="http://schemas.microsoft.com/office/drawing/2014/main" id="{45A75801-C599-8442-B1A6-97EB8BB2E938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33;p40">
              <a:extLst>
                <a:ext uri="{FF2B5EF4-FFF2-40B4-BE49-F238E27FC236}">
                  <a16:creationId xmlns:a16="http://schemas.microsoft.com/office/drawing/2014/main" id="{1F2D0F15-E7F4-7C49-65CF-361C3325A955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34;p40">
              <a:extLst>
                <a:ext uri="{FF2B5EF4-FFF2-40B4-BE49-F238E27FC236}">
                  <a16:creationId xmlns:a16="http://schemas.microsoft.com/office/drawing/2014/main" id="{79861EF2-0F89-BBFF-5581-895B19454DAD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35;p40">
              <a:extLst>
                <a:ext uri="{FF2B5EF4-FFF2-40B4-BE49-F238E27FC236}">
                  <a16:creationId xmlns:a16="http://schemas.microsoft.com/office/drawing/2014/main" id="{4508F84A-2020-FD8B-A389-3DA26340522D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6;p40">
              <a:extLst>
                <a:ext uri="{FF2B5EF4-FFF2-40B4-BE49-F238E27FC236}">
                  <a16:creationId xmlns:a16="http://schemas.microsoft.com/office/drawing/2014/main" id="{FF87F105-E49C-8B37-4DA6-22A784AD97F0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7;p40">
              <a:extLst>
                <a:ext uri="{FF2B5EF4-FFF2-40B4-BE49-F238E27FC236}">
                  <a16:creationId xmlns:a16="http://schemas.microsoft.com/office/drawing/2014/main" id="{3F947A8D-0282-5461-C867-234C88F889A9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8;p40">
              <a:extLst>
                <a:ext uri="{FF2B5EF4-FFF2-40B4-BE49-F238E27FC236}">
                  <a16:creationId xmlns:a16="http://schemas.microsoft.com/office/drawing/2014/main" id="{63D59E49-987A-981E-56BF-DBB56AD4CE39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9;p40">
              <a:extLst>
                <a:ext uri="{FF2B5EF4-FFF2-40B4-BE49-F238E27FC236}">
                  <a16:creationId xmlns:a16="http://schemas.microsoft.com/office/drawing/2014/main" id="{6D400B13-47CE-FD74-6BE7-806331CE1134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;p40">
              <a:extLst>
                <a:ext uri="{FF2B5EF4-FFF2-40B4-BE49-F238E27FC236}">
                  <a16:creationId xmlns:a16="http://schemas.microsoft.com/office/drawing/2014/main" id="{1DD10EC9-D6C2-4572-7395-234151802EE6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1;p40">
              <a:extLst>
                <a:ext uri="{FF2B5EF4-FFF2-40B4-BE49-F238E27FC236}">
                  <a16:creationId xmlns:a16="http://schemas.microsoft.com/office/drawing/2014/main" id="{80330EB0-11A0-9769-8CE0-6C1382093D17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2;p40">
              <a:extLst>
                <a:ext uri="{FF2B5EF4-FFF2-40B4-BE49-F238E27FC236}">
                  <a16:creationId xmlns:a16="http://schemas.microsoft.com/office/drawing/2014/main" id="{EF589963-7400-DC01-9ABB-6505120A48D8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3;p40">
              <a:extLst>
                <a:ext uri="{FF2B5EF4-FFF2-40B4-BE49-F238E27FC236}">
                  <a16:creationId xmlns:a16="http://schemas.microsoft.com/office/drawing/2014/main" id="{B3AB021F-A1DB-47C3-8E9F-F6AEA5778669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4;p40">
              <a:extLst>
                <a:ext uri="{FF2B5EF4-FFF2-40B4-BE49-F238E27FC236}">
                  <a16:creationId xmlns:a16="http://schemas.microsoft.com/office/drawing/2014/main" id="{7D65F6DD-F957-F498-B956-D3042A5C8CBC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5;p40">
              <a:extLst>
                <a:ext uri="{FF2B5EF4-FFF2-40B4-BE49-F238E27FC236}">
                  <a16:creationId xmlns:a16="http://schemas.microsoft.com/office/drawing/2014/main" id="{BBAFD30E-4CF7-7B65-42CC-1C8632F0F423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6;p40">
              <a:extLst>
                <a:ext uri="{FF2B5EF4-FFF2-40B4-BE49-F238E27FC236}">
                  <a16:creationId xmlns:a16="http://schemas.microsoft.com/office/drawing/2014/main" id="{691670DE-F22F-574C-BDE7-BC6563620937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47;p40">
              <a:extLst>
                <a:ext uri="{FF2B5EF4-FFF2-40B4-BE49-F238E27FC236}">
                  <a16:creationId xmlns:a16="http://schemas.microsoft.com/office/drawing/2014/main" id="{F67CF1E6-73FC-99D7-612E-5185211A17E7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48;p40">
              <a:extLst>
                <a:ext uri="{FF2B5EF4-FFF2-40B4-BE49-F238E27FC236}">
                  <a16:creationId xmlns:a16="http://schemas.microsoft.com/office/drawing/2014/main" id="{9B8624B4-C3B3-F820-3476-2FAE2451D747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49;p40">
              <a:extLst>
                <a:ext uri="{FF2B5EF4-FFF2-40B4-BE49-F238E27FC236}">
                  <a16:creationId xmlns:a16="http://schemas.microsoft.com/office/drawing/2014/main" id="{777103A3-11C8-B58D-135E-CA5018747670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50;p40">
              <a:extLst>
                <a:ext uri="{FF2B5EF4-FFF2-40B4-BE49-F238E27FC236}">
                  <a16:creationId xmlns:a16="http://schemas.microsoft.com/office/drawing/2014/main" id="{165DDF2D-9D34-9B67-93DD-11C82C009EDB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51;p40">
              <a:extLst>
                <a:ext uri="{FF2B5EF4-FFF2-40B4-BE49-F238E27FC236}">
                  <a16:creationId xmlns:a16="http://schemas.microsoft.com/office/drawing/2014/main" id="{EB6F9B08-D26A-BDA1-64E0-B363EF320C27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52;p40">
              <a:extLst>
                <a:ext uri="{FF2B5EF4-FFF2-40B4-BE49-F238E27FC236}">
                  <a16:creationId xmlns:a16="http://schemas.microsoft.com/office/drawing/2014/main" id="{8522D048-4424-EB9F-3651-A35BAFC685A0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53;p40">
              <a:extLst>
                <a:ext uri="{FF2B5EF4-FFF2-40B4-BE49-F238E27FC236}">
                  <a16:creationId xmlns:a16="http://schemas.microsoft.com/office/drawing/2014/main" id="{35392A84-1D04-12F9-8B3F-08A4BEA52D9F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54;p40">
              <a:extLst>
                <a:ext uri="{FF2B5EF4-FFF2-40B4-BE49-F238E27FC236}">
                  <a16:creationId xmlns:a16="http://schemas.microsoft.com/office/drawing/2014/main" id="{D760AC3C-DBF9-4518-4159-A72791022179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55;p40">
              <a:extLst>
                <a:ext uri="{FF2B5EF4-FFF2-40B4-BE49-F238E27FC236}">
                  <a16:creationId xmlns:a16="http://schemas.microsoft.com/office/drawing/2014/main" id="{7C4239C3-ED15-031D-BF4F-3DEDAB3F6DE6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56;p40">
              <a:extLst>
                <a:ext uri="{FF2B5EF4-FFF2-40B4-BE49-F238E27FC236}">
                  <a16:creationId xmlns:a16="http://schemas.microsoft.com/office/drawing/2014/main" id="{286D16F2-0076-FD06-2B8E-82B8F4B50817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57;p40">
              <a:extLst>
                <a:ext uri="{FF2B5EF4-FFF2-40B4-BE49-F238E27FC236}">
                  <a16:creationId xmlns:a16="http://schemas.microsoft.com/office/drawing/2014/main" id="{05CC9D29-2279-2DBC-8554-C4ED1E61EBF6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58;p40">
              <a:extLst>
                <a:ext uri="{FF2B5EF4-FFF2-40B4-BE49-F238E27FC236}">
                  <a16:creationId xmlns:a16="http://schemas.microsoft.com/office/drawing/2014/main" id="{B5CCEDEA-A12C-64E7-2C60-04B1918A965F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59;p40">
              <a:extLst>
                <a:ext uri="{FF2B5EF4-FFF2-40B4-BE49-F238E27FC236}">
                  <a16:creationId xmlns:a16="http://schemas.microsoft.com/office/drawing/2014/main" id="{DEF97E3D-24D0-757C-0749-DF8BC9CFC341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60;p40">
              <a:extLst>
                <a:ext uri="{FF2B5EF4-FFF2-40B4-BE49-F238E27FC236}">
                  <a16:creationId xmlns:a16="http://schemas.microsoft.com/office/drawing/2014/main" id="{39FECC6C-922B-AAD7-B988-7F6956033F1F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61;p40">
              <a:extLst>
                <a:ext uri="{FF2B5EF4-FFF2-40B4-BE49-F238E27FC236}">
                  <a16:creationId xmlns:a16="http://schemas.microsoft.com/office/drawing/2014/main" id="{4E13D2F0-0249-4982-5912-6DDDC106094B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62;p40">
              <a:extLst>
                <a:ext uri="{FF2B5EF4-FFF2-40B4-BE49-F238E27FC236}">
                  <a16:creationId xmlns:a16="http://schemas.microsoft.com/office/drawing/2014/main" id="{C2061BFA-BF8F-62DB-434B-087FFF8F591B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63;p40">
              <a:extLst>
                <a:ext uri="{FF2B5EF4-FFF2-40B4-BE49-F238E27FC236}">
                  <a16:creationId xmlns:a16="http://schemas.microsoft.com/office/drawing/2014/main" id="{8A03B04E-9EAC-1B08-23AF-76AC1974929F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64;p40">
              <a:extLst>
                <a:ext uri="{FF2B5EF4-FFF2-40B4-BE49-F238E27FC236}">
                  <a16:creationId xmlns:a16="http://schemas.microsoft.com/office/drawing/2014/main" id="{CDC4029A-034C-53F3-B362-483D02631D91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5;p40">
              <a:extLst>
                <a:ext uri="{FF2B5EF4-FFF2-40B4-BE49-F238E27FC236}">
                  <a16:creationId xmlns:a16="http://schemas.microsoft.com/office/drawing/2014/main" id="{A949AC74-8D84-7B77-04F3-EE9531043EDB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66;p40">
              <a:extLst>
                <a:ext uri="{FF2B5EF4-FFF2-40B4-BE49-F238E27FC236}">
                  <a16:creationId xmlns:a16="http://schemas.microsoft.com/office/drawing/2014/main" id="{484E163B-C01C-FA2C-5C37-46BC2064BCEE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67;p40">
              <a:extLst>
                <a:ext uri="{FF2B5EF4-FFF2-40B4-BE49-F238E27FC236}">
                  <a16:creationId xmlns:a16="http://schemas.microsoft.com/office/drawing/2014/main" id="{08AFF779-F82F-B6E4-42AA-042AE5E87E3F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68;p40">
              <a:extLst>
                <a:ext uri="{FF2B5EF4-FFF2-40B4-BE49-F238E27FC236}">
                  <a16:creationId xmlns:a16="http://schemas.microsoft.com/office/drawing/2014/main" id="{CF52219E-5AF2-4F01-A1E5-0DB43AFC01D5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69;p40">
              <a:extLst>
                <a:ext uri="{FF2B5EF4-FFF2-40B4-BE49-F238E27FC236}">
                  <a16:creationId xmlns:a16="http://schemas.microsoft.com/office/drawing/2014/main" id="{8B4DA9E7-19D9-047D-C163-E48D7AFD9DA4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70;p40">
              <a:extLst>
                <a:ext uri="{FF2B5EF4-FFF2-40B4-BE49-F238E27FC236}">
                  <a16:creationId xmlns:a16="http://schemas.microsoft.com/office/drawing/2014/main" id="{E1598E88-84A3-CF61-717E-0E4280FE41A7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71;p40">
              <a:extLst>
                <a:ext uri="{FF2B5EF4-FFF2-40B4-BE49-F238E27FC236}">
                  <a16:creationId xmlns:a16="http://schemas.microsoft.com/office/drawing/2014/main" id="{31B604DE-7F4D-3A0D-205C-F98BD54EC3DB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2;p40">
              <a:extLst>
                <a:ext uri="{FF2B5EF4-FFF2-40B4-BE49-F238E27FC236}">
                  <a16:creationId xmlns:a16="http://schemas.microsoft.com/office/drawing/2014/main" id="{6CD7ECD6-1221-82C5-4EE0-AB6C2ABB1A9D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73;p40">
              <a:extLst>
                <a:ext uri="{FF2B5EF4-FFF2-40B4-BE49-F238E27FC236}">
                  <a16:creationId xmlns:a16="http://schemas.microsoft.com/office/drawing/2014/main" id="{61D12C47-09A8-6E22-C8C3-B112BA3E368F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74;p40">
              <a:extLst>
                <a:ext uri="{FF2B5EF4-FFF2-40B4-BE49-F238E27FC236}">
                  <a16:creationId xmlns:a16="http://schemas.microsoft.com/office/drawing/2014/main" id="{0C2A347A-6D5A-B407-1250-36E979D0D804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5;p40">
              <a:extLst>
                <a:ext uri="{FF2B5EF4-FFF2-40B4-BE49-F238E27FC236}">
                  <a16:creationId xmlns:a16="http://schemas.microsoft.com/office/drawing/2014/main" id="{E68651CD-CD6E-011A-5205-352AF7035DCC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6;p40">
              <a:extLst>
                <a:ext uri="{FF2B5EF4-FFF2-40B4-BE49-F238E27FC236}">
                  <a16:creationId xmlns:a16="http://schemas.microsoft.com/office/drawing/2014/main" id="{03656E87-B7FA-48C3-F2E6-3530523927A2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7;p40">
              <a:extLst>
                <a:ext uri="{FF2B5EF4-FFF2-40B4-BE49-F238E27FC236}">
                  <a16:creationId xmlns:a16="http://schemas.microsoft.com/office/drawing/2014/main" id="{31F1C35E-207E-AA57-4E9E-357D1E36AA52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8;p40">
              <a:extLst>
                <a:ext uri="{FF2B5EF4-FFF2-40B4-BE49-F238E27FC236}">
                  <a16:creationId xmlns:a16="http://schemas.microsoft.com/office/drawing/2014/main" id="{79CDB262-B7C7-8F20-5D56-76C5254D94DD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9;p40">
              <a:extLst>
                <a:ext uri="{FF2B5EF4-FFF2-40B4-BE49-F238E27FC236}">
                  <a16:creationId xmlns:a16="http://schemas.microsoft.com/office/drawing/2014/main" id="{43B2787A-ADD3-E704-4380-8B17B8B60B91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80;p40">
              <a:extLst>
                <a:ext uri="{FF2B5EF4-FFF2-40B4-BE49-F238E27FC236}">
                  <a16:creationId xmlns:a16="http://schemas.microsoft.com/office/drawing/2014/main" id="{23D51030-73EC-39E3-A26E-B328A0DC5A3F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81;p40">
              <a:extLst>
                <a:ext uri="{FF2B5EF4-FFF2-40B4-BE49-F238E27FC236}">
                  <a16:creationId xmlns:a16="http://schemas.microsoft.com/office/drawing/2014/main" id="{B4858024-C4FD-3910-9D1B-65C5735BAC2C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82;p40">
              <a:extLst>
                <a:ext uri="{FF2B5EF4-FFF2-40B4-BE49-F238E27FC236}">
                  <a16:creationId xmlns:a16="http://schemas.microsoft.com/office/drawing/2014/main" id="{C71921C7-99AA-256A-ACAA-7E71AFE0A186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83;p40">
              <a:extLst>
                <a:ext uri="{FF2B5EF4-FFF2-40B4-BE49-F238E27FC236}">
                  <a16:creationId xmlns:a16="http://schemas.microsoft.com/office/drawing/2014/main" id="{100E2F9F-D074-DF2A-D561-F104BC29B17B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84;p40">
              <a:extLst>
                <a:ext uri="{FF2B5EF4-FFF2-40B4-BE49-F238E27FC236}">
                  <a16:creationId xmlns:a16="http://schemas.microsoft.com/office/drawing/2014/main" id="{2198AD16-E08A-06C5-E088-DCC6038C8890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85;p40">
              <a:extLst>
                <a:ext uri="{FF2B5EF4-FFF2-40B4-BE49-F238E27FC236}">
                  <a16:creationId xmlns:a16="http://schemas.microsoft.com/office/drawing/2014/main" id="{8A68262D-E382-2665-83DA-D80A7A55E972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86;p40">
              <a:extLst>
                <a:ext uri="{FF2B5EF4-FFF2-40B4-BE49-F238E27FC236}">
                  <a16:creationId xmlns:a16="http://schemas.microsoft.com/office/drawing/2014/main" id="{69971EF2-CC9A-FFA6-16B7-8D59AA0B578F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87;p40">
              <a:extLst>
                <a:ext uri="{FF2B5EF4-FFF2-40B4-BE49-F238E27FC236}">
                  <a16:creationId xmlns:a16="http://schemas.microsoft.com/office/drawing/2014/main" id="{8053CC19-6F13-E2FE-7C1C-D541F18519F7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88;p40">
              <a:extLst>
                <a:ext uri="{FF2B5EF4-FFF2-40B4-BE49-F238E27FC236}">
                  <a16:creationId xmlns:a16="http://schemas.microsoft.com/office/drawing/2014/main" id="{7E13EF6B-0957-29C8-EAA2-C751298E6A26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89;p40">
              <a:extLst>
                <a:ext uri="{FF2B5EF4-FFF2-40B4-BE49-F238E27FC236}">
                  <a16:creationId xmlns:a16="http://schemas.microsoft.com/office/drawing/2014/main" id="{009EB03E-8277-5283-3502-0834F7F7967C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90;p40">
              <a:extLst>
                <a:ext uri="{FF2B5EF4-FFF2-40B4-BE49-F238E27FC236}">
                  <a16:creationId xmlns:a16="http://schemas.microsoft.com/office/drawing/2014/main" id="{0A2BD395-7F6C-28B3-E74A-F46F3959DF0D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91;p40">
              <a:extLst>
                <a:ext uri="{FF2B5EF4-FFF2-40B4-BE49-F238E27FC236}">
                  <a16:creationId xmlns:a16="http://schemas.microsoft.com/office/drawing/2014/main" id="{8D4A722D-8A51-5717-5874-EF4BDEADD1A0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92;p40">
              <a:extLst>
                <a:ext uri="{FF2B5EF4-FFF2-40B4-BE49-F238E27FC236}">
                  <a16:creationId xmlns:a16="http://schemas.microsoft.com/office/drawing/2014/main" id="{6EA6E3BF-924D-A555-32E9-705AA69080AE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93;p40">
              <a:extLst>
                <a:ext uri="{FF2B5EF4-FFF2-40B4-BE49-F238E27FC236}">
                  <a16:creationId xmlns:a16="http://schemas.microsoft.com/office/drawing/2014/main" id="{1E3186C2-EDDE-3A67-81B0-33AE7A042B5B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94;p40">
              <a:extLst>
                <a:ext uri="{FF2B5EF4-FFF2-40B4-BE49-F238E27FC236}">
                  <a16:creationId xmlns:a16="http://schemas.microsoft.com/office/drawing/2014/main" id="{514EC810-AD8F-FCEF-808D-23D3CC7E438A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95;p40">
              <a:extLst>
                <a:ext uri="{FF2B5EF4-FFF2-40B4-BE49-F238E27FC236}">
                  <a16:creationId xmlns:a16="http://schemas.microsoft.com/office/drawing/2014/main" id="{4AE4AE78-309C-2AB8-5CED-25E3D0641FC4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96;p40">
              <a:extLst>
                <a:ext uri="{FF2B5EF4-FFF2-40B4-BE49-F238E27FC236}">
                  <a16:creationId xmlns:a16="http://schemas.microsoft.com/office/drawing/2014/main" id="{32F7F130-4617-7318-7ADC-DE5841B2A63C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97;p40">
              <a:extLst>
                <a:ext uri="{FF2B5EF4-FFF2-40B4-BE49-F238E27FC236}">
                  <a16:creationId xmlns:a16="http://schemas.microsoft.com/office/drawing/2014/main" id="{45DBB99E-ACB6-13BD-AF42-9C43C5324006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98;p40">
              <a:extLst>
                <a:ext uri="{FF2B5EF4-FFF2-40B4-BE49-F238E27FC236}">
                  <a16:creationId xmlns:a16="http://schemas.microsoft.com/office/drawing/2014/main" id="{CEF9C671-16C5-B90D-FB3A-AEAABA418D0D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99;p40">
              <a:extLst>
                <a:ext uri="{FF2B5EF4-FFF2-40B4-BE49-F238E27FC236}">
                  <a16:creationId xmlns:a16="http://schemas.microsoft.com/office/drawing/2014/main" id="{3E8FB9B9-AF56-B458-E565-B633119DEE8F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00;p40">
              <a:extLst>
                <a:ext uri="{FF2B5EF4-FFF2-40B4-BE49-F238E27FC236}">
                  <a16:creationId xmlns:a16="http://schemas.microsoft.com/office/drawing/2014/main" id="{76A0C128-E14E-FEB9-6298-68C8C10EF372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01;p40">
              <a:extLst>
                <a:ext uri="{FF2B5EF4-FFF2-40B4-BE49-F238E27FC236}">
                  <a16:creationId xmlns:a16="http://schemas.microsoft.com/office/drawing/2014/main" id="{57D9782E-904B-EB1B-9783-13C9FEE818DA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02;p40">
              <a:extLst>
                <a:ext uri="{FF2B5EF4-FFF2-40B4-BE49-F238E27FC236}">
                  <a16:creationId xmlns:a16="http://schemas.microsoft.com/office/drawing/2014/main" id="{8A83820D-D57A-9A11-930C-0A88165ACD30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03;p40">
              <a:extLst>
                <a:ext uri="{FF2B5EF4-FFF2-40B4-BE49-F238E27FC236}">
                  <a16:creationId xmlns:a16="http://schemas.microsoft.com/office/drawing/2014/main" id="{B3463FDA-5993-D54E-BE01-85794210E8A9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04;p40">
              <a:extLst>
                <a:ext uri="{FF2B5EF4-FFF2-40B4-BE49-F238E27FC236}">
                  <a16:creationId xmlns:a16="http://schemas.microsoft.com/office/drawing/2014/main" id="{731D1691-F3F8-2B30-2BE0-D5236D54B504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05;p40">
              <a:extLst>
                <a:ext uri="{FF2B5EF4-FFF2-40B4-BE49-F238E27FC236}">
                  <a16:creationId xmlns:a16="http://schemas.microsoft.com/office/drawing/2014/main" id="{649848E4-7ECF-091C-CE62-F13C2D74E540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06;p40">
              <a:extLst>
                <a:ext uri="{FF2B5EF4-FFF2-40B4-BE49-F238E27FC236}">
                  <a16:creationId xmlns:a16="http://schemas.microsoft.com/office/drawing/2014/main" id="{54FB9CF3-69C9-3BD5-C628-9991C1E0494D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07;p40">
              <a:extLst>
                <a:ext uri="{FF2B5EF4-FFF2-40B4-BE49-F238E27FC236}">
                  <a16:creationId xmlns:a16="http://schemas.microsoft.com/office/drawing/2014/main" id="{73E571FB-EDA6-4468-411D-1824CFCEB261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08;p40">
              <a:extLst>
                <a:ext uri="{FF2B5EF4-FFF2-40B4-BE49-F238E27FC236}">
                  <a16:creationId xmlns:a16="http://schemas.microsoft.com/office/drawing/2014/main" id="{4F117A82-B560-DBD0-6280-D6B12B259872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09;p40">
              <a:extLst>
                <a:ext uri="{FF2B5EF4-FFF2-40B4-BE49-F238E27FC236}">
                  <a16:creationId xmlns:a16="http://schemas.microsoft.com/office/drawing/2014/main" id="{D7C48A1A-C9F8-3B4B-CC80-24D95A38F59F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10;p40">
              <a:extLst>
                <a:ext uri="{FF2B5EF4-FFF2-40B4-BE49-F238E27FC236}">
                  <a16:creationId xmlns:a16="http://schemas.microsoft.com/office/drawing/2014/main" id="{B713F36F-8785-CBD1-D331-0748C006341B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11;p40">
              <a:extLst>
                <a:ext uri="{FF2B5EF4-FFF2-40B4-BE49-F238E27FC236}">
                  <a16:creationId xmlns:a16="http://schemas.microsoft.com/office/drawing/2014/main" id="{15249F67-8490-5533-74BB-C018CE087BED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12;p40">
              <a:extLst>
                <a:ext uri="{FF2B5EF4-FFF2-40B4-BE49-F238E27FC236}">
                  <a16:creationId xmlns:a16="http://schemas.microsoft.com/office/drawing/2014/main" id="{707E2BE9-628C-679B-1B85-19A679F2BCE6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13;p40">
              <a:extLst>
                <a:ext uri="{FF2B5EF4-FFF2-40B4-BE49-F238E27FC236}">
                  <a16:creationId xmlns:a16="http://schemas.microsoft.com/office/drawing/2014/main" id="{0518D0E5-94E3-102F-628F-5EB7CA8D5335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14;p40">
              <a:extLst>
                <a:ext uri="{FF2B5EF4-FFF2-40B4-BE49-F238E27FC236}">
                  <a16:creationId xmlns:a16="http://schemas.microsoft.com/office/drawing/2014/main" id="{60FE79D9-1853-9B82-41B4-D23123E870C2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15;p40">
              <a:extLst>
                <a:ext uri="{FF2B5EF4-FFF2-40B4-BE49-F238E27FC236}">
                  <a16:creationId xmlns:a16="http://schemas.microsoft.com/office/drawing/2014/main" id="{339E5A51-7FE1-B0F6-5206-E5DEDE2BD4BB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16;p40">
              <a:extLst>
                <a:ext uri="{FF2B5EF4-FFF2-40B4-BE49-F238E27FC236}">
                  <a16:creationId xmlns:a16="http://schemas.microsoft.com/office/drawing/2014/main" id="{6DFF57C0-3A2B-7370-5842-9F7EA0786FFD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17;p40">
              <a:extLst>
                <a:ext uri="{FF2B5EF4-FFF2-40B4-BE49-F238E27FC236}">
                  <a16:creationId xmlns:a16="http://schemas.microsoft.com/office/drawing/2014/main" id="{18E01882-147A-0698-D30C-7555219E2FBD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18;p40">
              <a:extLst>
                <a:ext uri="{FF2B5EF4-FFF2-40B4-BE49-F238E27FC236}">
                  <a16:creationId xmlns:a16="http://schemas.microsoft.com/office/drawing/2014/main" id="{456F5564-FAC2-6F94-224F-0F2F167D23AD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19;p40">
              <a:extLst>
                <a:ext uri="{FF2B5EF4-FFF2-40B4-BE49-F238E27FC236}">
                  <a16:creationId xmlns:a16="http://schemas.microsoft.com/office/drawing/2014/main" id="{CB518DA1-2392-7880-D96F-30AC63808E39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20;p40">
              <a:extLst>
                <a:ext uri="{FF2B5EF4-FFF2-40B4-BE49-F238E27FC236}">
                  <a16:creationId xmlns:a16="http://schemas.microsoft.com/office/drawing/2014/main" id="{E9E53494-A9C9-F77F-2E92-7EE10235056E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21;p40">
              <a:extLst>
                <a:ext uri="{FF2B5EF4-FFF2-40B4-BE49-F238E27FC236}">
                  <a16:creationId xmlns:a16="http://schemas.microsoft.com/office/drawing/2014/main" id="{73FB1AD3-145A-2322-E0E4-DD8E0F5ED0D8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22;p40">
              <a:extLst>
                <a:ext uri="{FF2B5EF4-FFF2-40B4-BE49-F238E27FC236}">
                  <a16:creationId xmlns:a16="http://schemas.microsoft.com/office/drawing/2014/main" id="{945FB1D0-6716-0C55-F6E9-867137ABF08B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23;p40">
              <a:extLst>
                <a:ext uri="{FF2B5EF4-FFF2-40B4-BE49-F238E27FC236}">
                  <a16:creationId xmlns:a16="http://schemas.microsoft.com/office/drawing/2014/main" id="{F696E963-B57D-05AE-CB88-30D3BFF50A58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24;p40">
              <a:extLst>
                <a:ext uri="{FF2B5EF4-FFF2-40B4-BE49-F238E27FC236}">
                  <a16:creationId xmlns:a16="http://schemas.microsoft.com/office/drawing/2014/main" id="{119E0796-9F32-AEEF-46FD-B8303CCE92CC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25;p40">
              <a:extLst>
                <a:ext uri="{FF2B5EF4-FFF2-40B4-BE49-F238E27FC236}">
                  <a16:creationId xmlns:a16="http://schemas.microsoft.com/office/drawing/2014/main" id="{FD7E06C1-A13C-0194-CAD9-C00110520065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26;p40">
              <a:extLst>
                <a:ext uri="{FF2B5EF4-FFF2-40B4-BE49-F238E27FC236}">
                  <a16:creationId xmlns:a16="http://schemas.microsoft.com/office/drawing/2014/main" id="{745CC3D0-0229-4DDB-AFDB-D7887D51C2BA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27;p40">
              <a:extLst>
                <a:ext uri="{FF2B5EF4-FFF2-40B4-BE49-F238E27FC236}">
                  <a16:creationId xmlns:a16="http://schemas.microsoft.com/office/drawing/2014/main" id="{34A49318-3E4C-47E0-3F24-BF4B3593DBB1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28;p40">
              <a:extLst>
                <a:ext uri="{FF2B5EF4-FFF2-40B4-BE49-F238E27FC236}">
                  <a16:creationId xmlns:a16="http://schemas.microsoft.com/office/drawing/2014/main" id="{5FCFD87F-C13D-3579-894B-36052617DC8A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29;p40">
              <a:extLst>
                <a:ext uri="{FF2B5EF4-FFF2-40B4-BE49-F238E27FC236}">
                  <a16:creationId xmlns:a16="http://schemas.microsoft.com/office/drawing/2014/main" id="{672D8930-1819-04E1-94EC-2AEC7C9BFF68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30;p40">
              <a:extLst>
                <a:ext uri="{FF2B5EF4-FFF2-40B4-BE49-F238E27FC236}">
                  <a16:creationId xmlns:a16="http://schemas.microsoft.com/office/drawing/2014/main" id="{D807AF9E-B90F-87B6-E9C2-9F2BD887730F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31;p40">
              <a:extLst>
                <a:ext uri="{FF2B5EF4-FFF2-40B4-BE49-F238E27FC236}">
                  <a16:creationId xmlns:a16="http://schemas.microsoft.com/office/drawing/2014/main" id="{C417A6EC-DBD6-B22C-02B7-4B4E274CB3E5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32;p40">
              <a:extLst>
                <a:ext uri="{FF2B5EF4-FFF2-40B4-BE49-F238E27FC236}">
                  <a16:creationId xmlns:a16="http://schemas.microsoft.com/office/drawing/2014/main" id="{27DB3528-F8E8-CF7D-5267-777DC031ABA8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33;p40">
              <a:extLst>
                <a:ext uri="{FF2B5EF4-FFF2-40B4-BE49-F238E27FC236}">
                  <a16:creationId xmlns:a16="http://schemas.microsoft.com/office/drawing/2014/main" id="{23A56F5A-69E4-1ADE-1002-534CF3639101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34;p40">
              <a:extLst>
                <a:ext uri="{FF2B5EF4-FFF2-40B4-BE49-F238E27FC236}">
                  <a16:creationId xmlns:a16="http://schemas.microsoft.com/office/drawing/2014/main" id="{859DD8B7-864C-7FC2-B270-681C2A67AC2A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35;p40">
              <a:extLst>
                <a:ext uri="{FF2B5EF4-FFF2-40B4-BE49-F238E27FC236}">
                  <a16:creationId xmlns:a16="http://schemas.microsoft.com/office/drawing/2014/main" id="{E2A52351-67CD-D36A-A566-381CF64D2ACB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36;p40">
              <a:extLst>
                <a:ext uri="{FF2B5EF4-FFF2-40B4-BE49-F238E27FC236}">
                  <a16:creationId xmlns:a16="http://schemas.microsoft.com/office/drawing/2014/main" id="{541237B6-5DAC-EF35-3807-D929E0F6075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37;p40">
              <a:extLst>
                <a:ext uri="{FF2B5EF4-FFF2-40B4-BE49-F238E27FC236}">
                  <a16:creationId xmlns:a16="http://schemas.microsoft.com/office/drawing/2014/main" id="{00FFE9BA-CACD-F913-9A8E-669ACF501933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38;p40">
              <a:extLst>
                <a:ext uri="{FF2B5EF4-FFF2-40B4-BE49-F238E27FC236}">
                  <a16:creationId xmlns:a16="http://schemas.microsoft.com/office/drawing/2014/main" id="{41037A53-7248-0175-75FA-D7FDC916640E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39;p40">
              <a:extLst>
                <a:ext uri="{FF2B5EF4-FFF2-40B4-BE49-F238E27FC236}">
                  <a16:creationId xmlns:a16="http://schemas.microsoft.com/office/drawing/2014/main" id="{DDCD7888-5980-E550-58E7-7E203ED6C455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40;p40">
              <a:extLst>
                <a:ext uri="{FF2B5EF4-FFF2-40B4-BE49-F238E27FC236}">
                  <a16:creationId xmlns:a16="http://schemas.microsoft.com/office/drawing/2014/main" id="{0E4CC543-74DC-F60A-E820-C6BEF0B0663A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41;p40">
              <a:extLst>
                <a:ext uri="{FF2B5EF4-FFF2-40B4-BE49-F238E27FC236}">
                  <a16:creationId xmlns:a16="http://schemas.microsoft.com/office/drawing/2014/main" id="{1919F450-0D8A-D2AF-50EA-E4F6494D8C2B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142;p40">
              <a:extLst>
                <a:ext uri="{FF2B5EF4-FFF2-40B4-BE49-F238E27FC236}">
                  <a16:creationId xmlns:a16="http://schemas.microsoft.com/office/drawing/2014/main" id="{EE4072B6-DE2D-D8E3-C070-14F241CDBB0E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143;p40">
              <a:extLst>
                <a:ext uri="{FF2B5EF4-FFF2-40B4-BE49-F238E27FC236}">
                  <a16:creationId xmlns:a16="http://schemas.microsoft.com/office/drawing/2014/main" id="{430F53A3-A41D-8362-EBC6-A26D0F83C061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144;p40">
              <a:extLst>
                <a:ext uri="{FF2B5EF4-FFF2-40B4-BE49-F238E27FC236}">
                  <a16:creationId xmlns:a16="http://schemas.microsoft.com/office/drawing/2014/main" id="{ED8F0CB6-3B99-A22E-3AC9-7B5412ADDBFA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45;p40">
              <a:extLst>
                <a:ext uri="{FF2B5EF4-FFF2-40B4-BE49-F238E27FC236}">
                  <a16:creationId xmlns:a16="http://schemas.microsoft.com/office/drawing/2014/main" id="{309442DA-D92F-692F-55D6-6CAF5CAE5FEE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146;p40">
              <a:extLst>
                <a:ext uri="{FF2B5EF4-FFF2-40B4-BE49-F238E27FC236}">
                  <a16:creationId xmlns:a16="http://schemas.microsoft.com/office/drawing/2014/main" id="{D467828E-1878-5C5E-0035-D2B4F19BAF11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147;p40">
              <a:extLst>
                <a:ext uri="{FF2B5EF4-FFF2-40B4-BE49-F238E27FC236}">
                  <a16:creationId xmlns:a16="http://schemas.microsoft.com/office/drawing/2014/main" id="{8D41D835-E4E0-FE29-E42F-C0F14FB67F6F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148;p40">
              <a:extLst>
                <a:ext uri="{FF2B5EF4-FFF2-40B4-BE49-F238E27FC236}">
                  <a16:creationId xmlns:a16="http://schemas.microsoft.com/office/drawing/2014/main" id="{12B61662-02A8-4628-0096-39FF3DA92FF0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149;p40">
              <a:extLst>
                <a:ext uri="{FF2B5EF4-FFF2-40B4-BE49-F238E27FC236}">
                  <a16:creationId xmlns:a16="http://schemas.microsoft.com/office/drawing/2014/main" id="{B4E50F70-1A94-9D42-75A0-1BE3100DE1A5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150;p40">
              <a:extLst>
                <a:ext uri="{FF2B5EF4-FFF2-40B4-BE49-F238E27FC236}">
                  <a16:creationId xmlns:a16="http://schemas.microsoft.com/office/drawing/2014/main" id="{2BA7E06F-3F3D-0EE8-1AAF-F97E0219ECE4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51;p40">
              <a:extLst>
                <a:ext uri="{FF2B5EF4-FFF2-40B4-BE49-F238E27FC236}">
                  <a16:creationId xmlns:a16="http://schemas.microsoft.com/office/drawing/2014/main" id="{A45E8CCC-351D-031D-B7D1-57A89291E63E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52;p40">
              <a:extLst>
                <a:ext uri="{FF2B5EF4-FFF2-40B4-BE49-F238E27FC236}">
                  <a16:creationId xmlns:a16="http://schemas.microsoft.com/office/drawing/2014/main" id="{F2E7AFD0-49D4-7BCE-130C-08FE1A94A345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53;p40">
              <a:extLst>
                <a:ext uri="{FF2B5EF4-FFF2-40B4-BE49-F238E27FC236}">
                  <a16:creationId xmlns:a16="http://schemas.microsoft.com/office/drawing/2014/main" id="{D3AE6D73-53CA-3763-EBDD-AD505CD5B100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54;p40">
              <a:extLst>
                <a:ext uri="{FF2B5EF4-FFF2-40B4-BE49-F238E27FC236}">
                  <a16:creationId xmlns:a16="http://schemas.microsoft.com/office/drawing/2014/main" id="{AD703ACE-0114-0ABF-E368-B2EC7D2DC846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55;p40">
              <a:extLst>
                <a:ext uri="{FF2B5EF4-FFF2-40B4-BE49-F238E27FC236}">
                  <a16:creationId xmlns:a16="http://schemas.microsoft.com/office/drawing/2014/main" id="{F24286D6-5AC8-C4B0-CBE3-EB8F7A0066B0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156;p40">
              <a:extLst>
                <a:ext uri="{FF2B5EF4-FFF2-40B4-BE49-F238E27FC236}">
                  <a16:creationId xmlns:a16="http://schemas.microsoft.com/office/drawing/2014/main" id="{42BB55A5-31CE-FCF0-3565-C5C3CFC19EBB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157;p40">
              <a:extLst>
                <a:ext uri="{FF2B5EF4-FFF2-40B4-BE49-F238E27FC236}">
                  <a16:creationId xmlns:a16="http://schemas.microsoft.com/office/drawing/2014/main" id="{EB9217D7-0FAA-FA17-DB6D-B8E700DFA76F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158;p40">
              <a:extLst>
                <a:ext uri="{FF2B5EF4-FFF2-40B4-BE49-F238E27FC236}">
                  <a16:creationId xmlns:a16="http://schemas.microsoft.com/office/drawing/2014/main" id="{D0E8B3EA-20F1-2A1C-5859-3235F18F1C22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159;p40">
              <a:extLst>
                <a:ext uri="{FF2B5EF4-FFF2-40B4-BE49-F238E27FC236}">
                  <a16:creationId xmlns:a16="http://schemas.microsoft.com/office/drawing/2014/main" id="{B64EADE8-EDED-8C21-6E16-D1D9A929EE41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60;p40">
              <a:extLst>
                <a:ext uri="{FF2B5EF4-FFF2-40B4-BE49-F238E27FC236}">
                  <a16:creationId xmlns:a16="http://schemas.microsoft.com/office/drawing/2014/main" id="{B7CF80E6-37EE-9DC2-727F-7C7383B36BE9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61;p40">
              <a:extLst>
                <a:ext uri="{FF2B5EF4-FFF2-40B4-BE49-F238E27FC236}">
                  <a16:creationId xmlns:a16="http://schemas.microsoft.com/office/drawing/2014/main" id="{75E638F8-67BD-E8C3-DA65-8434F2CACA73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62;p40">
              <a:extLst>
                <a:ext uri="{FF2B5EF4-FFF2-40B4-BE49-F238E27FC236}">
                  <a16:creationId xmlns:a16="http://schemas.microsoft.com/office/drawing/2014/main" id="{8E114260-F5FB-F93C-A091-F9AB072BBBEA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63;p40">
              <a:extLst>
                <a:ext uri="{FF2B5EF4-FFF2-40B4-BE49-F238E27FC236}">
                  <a16:creationId xmlns:a16="http://schemas.microsoft.com/office/drawing/2014/main" id="{39084994-822B-7624-892E-439282A7ECD6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64;p40">
              <a:extLst>
                <a:ext uri="{FF2B5EF4-FFF2-40B4-BE49-F238E27FC236}">
                  <a16:creationId xmlns:a16="http://schemas.microsoft.com/office/drawing/2014/main" id="{F023DE29-CF20-8C65-3A59-54C2B83B28C9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65;p40">
              <a:extLst>
                <a:ext uri="{FF2B5EF4-FFF2-40B4-BE49-F238E27FC236}">
                  <a16:creationId xmlns:a16="http://schemas.microsoft.com/office/drawing/2014/main" id="{27E2E6C8-5765-003A-E98D-ABFE9C59A75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66;p40">
              <a:extLst>
                <a:ext uri="{FF2B5EF4-FFF2-40B4-BE49-F238E27FC236}">
                  <a16:creationId xmlns:a16="http://schemas.microsoft.com/office/drawing/2014/main" id="{FA55AEE3-6F04-92B0-2E55-A69EBB1E456C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67;p40">
              <a:extLst>
                <a:ext uri="{FF2B5EF4-FFF2-40B4-BE49-F238E27FC236}">
                  <a16:creationId xmlns:a16="http://schemas.microsoft.com/office/drawing/2014/main" id="{2F5F5635-70D4-BAE8-CE03-B2360F4CB2E0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68;p40">
              <a:extLst>
                <a:ext uri="{FF2B5EF4-FFF2-40B4-BE49-F238E27FC236}">
                  <a16:creationId xmlns:a16="http://schemas.microsoft.com/office/drawing/2014/main" id="{DF72EA80-F72B-38B5-B514-98F8DE7BB0DE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69;p40">
              <a:extLst>
                <a:ext uri="{FF2B5EF4-FFF2-40B4-BE49-F238E27FC236}">
                  <a16:creationId xmlns:a16="http://schemas.microsoft.com/office/drawing/2014/main" id="{BC093A65-F10C-56DC-B67B-B1F248110862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70;p40">
              <a:extLst>
                <a:ext uri="{FF2B5EF4-FFF2-40B4-BE49-F238E27FC236}">
                  <a16:creationId xmlns:a16="http://schemas.microsoft.com/office/drawing/2014/main" id="{FFE7A5B9-91BA-DA4A-2B23-EC0E195EC3B3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71;p40">
              <a:extLst>
                <a:ext uri="{FF2B5EF4-FFF2-40B4-BE49-F238E27FC236}">
                  <a16:creationId xmlns:a16="http://schemas.microsoft.com/office/drawing/2014/main" id="{B7DBD562-8B2E-9DE7-05F0-3D484ACEE37A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72;p40">
              <a:extLst>
                <a:ext uri="{FF2B5EF4-FFF2-40B4-BE49-F238E27FC236}">
                  <a16:creationId xmlns:a16="http://schemas.microsoft.com/office/drawing/2014/main" id="{684D5E7C-C0C3-060F-EA23-E55C1EDB879F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73;p40">
              <a:extLst>
                <a:ext uri="{FF2B5EF4-FFF2-40B4-BE49-F238E27FC236}">
                  <a16:creationId xmlns:a16="http://schemas.microsoft.com/office/drawing/2014/main" id="{D10309C0-F720-DC85-989C-FEE3524C3CDC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74;p40">
              <a:extLst>
                <a:ext uri="{FF2B5EF4-FFF2-40B4-BE49-F238E27FC236}">
                  <a16:creationId xmlns:a16="http://schemas.microsoft.com/office/drawing/2014/main" id="{1076355C-2CA1-70D6-EE3D-B4109B351692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75;p40">
              <a:extLst>
                <a:ext uri="{FF2B5EF4-FFF2-40B4-BE49-F238E27FC236}">
                  <a16:creationId xmlns:a16="http://schemas.microsoft.com/office/drawing/2014/main" id="{7F005099-E226-E874-4F1F-2E17F3A416C8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76;p40">
              <a:extLst>
                <a:ext uri="{FF2B5EF4-FFF2-40B4-BE49-F238E27FC236}">
                  <a16:creationId xmlns:a16="http://schemas.microsoft.com/office/drawing/2014/main" id="{28109E72-2983-60E8-D68E-A21007CD8F02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77;p40">
              <a:extLst>
                <a:ext uri="{FF2B5EF4-FFF2-40B4-BE49-F238E27FC236}">
                  <a16:creationId xmlns:a16="http://schemas.microsoft.com/office/drawing/2014/main" id="{01D18E59-7294-5B41-7EEB-7FA3896EC5B6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78;p40">
              <a:extLst>
                <a:ext uri="{FF2B5EF4-FFF2-40B4-BE49-F238E27FC236}">
                  <a16:creationId xmlns:a16="http://schemas.microsoft.com/office/drawing/2014/main" id="{8B72CA77-9580-4851-E5CB-7B24CA9D181E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79;p40">
              <a:extLst>
                <a:ext uri="{FF2B5EF4-FFF2-40B4-BE49-F238E27FC236}">
                  <a16:creationId xmlns:a16="http://schemas.microsoft.com/office/drawing/2014/main" id="{533A20DE-921B-A1FF-294F-6F15322993B5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80;p40">
              <a:extLst>
                <a:ext uri="{FF2B5EF4-FFF2-40B4-BE49-F238E27FC236}">
                  <a16:creationId xmlns:a16="http://schemas.microsoft.com/office/drawing/2014/main" id="{8B343681-D170-2907-9EDA-95156888B2BD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81;p40">
              <a:extLst>
                <a:ext uri="{FF2B5EF4-FFF2-40B4-BE49-F238E27FC236}">
                  <a16:creationId xmlns:a16="http://schemas.microsoft.com/office/drawing/2014/main" id="{AFCA3816-32BC-9C22-8CAE-23CF1E9266CF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82;p40">
              <a:extLst>
                <a:ext uri="{FF2B5EF4-FFF2-40B4-BE49-F238E27FC236}">
                  <a16:creationId xmlns:a16="http://schemas.microsoft.com/office/drawing/2014/main" id="{C62FAF9E-6FA6-E830-CD56-817598422CF6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83;p40">
              <a:extLst>
                <a:ext uri="{FF2B5EF4-FFF2-40B4-BE49-F238E27FC236}">
                  <a16:creationId xmlns:a16="http://schemas.microsoft.com/office/drawing/2014/main" id="{3C771685-B736-03C6-1967-2720DBE0FFC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84;p40">
              <a:extLst>
                <a:ext uri="{FF2B5EF4-FFF2-40B4-BE49-F238E27FC236}">
                  <a16:creationId xmlns:a16="http://schemas.microsoft.com/office/drawing/2014/main" id="{641A24C9-A5E6-4C78-59FA-2DAE852E0914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85;p40">
              <a:extLst>
                <a:ext uri="{FF2B5EF4-FFF2-40B4-BE49-F238E27FC236}">
                  <a16:creationId xmlns:a16="http://schemas.microsoft.com/office/drawing/2014/main" id="{4F4D2918-0D39-A6DC-BCC9-1ECF42E1B4D5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86;p40">
              <a:extLst>
                <a:ext uri="{FF2B5EF4-FFF2-40B4-BE49-F238E27FC236}">
                  <a16:creationId xmlns:a16="http://schemas.microsoft.com/office/drawing/2014/main" id="{2BDE6D0B-D974-820B-A1FF-F565929AA610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87;p40">
              <a:extLst>
                <a:ext uri="{FF2B5EF4-FFF2-40B4-BE49-F238E27FC236}">
                  <a16:creationId xmlns:a16="http://schemas.microsoft.com/office/drawing/2014/main" id="{7658706D-95E4-F824-765F-00DBA0572DA4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88;p40">
              <a:extLst>
                <a:ext uri="{FF2B5EF4-FFF2-40B4-BE49-F238E27FC236}">
                  <a16:creationId xmlns:a16="http://schemas.microsoft.com/office/drawing/2014/main" id="{16286CE9-83E1-65DF-5449-E2D87BADA421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89;p40">
              <a:extLst>
                <a:ext uri="{FF2B5EF4-FFF2-40B4-BE49-F238E27FC236}">
                  <a16:creationId xmlns:a16="http://schemas.microsoft.com/office/drawing/2014/main" id="{D19624C7-0D8B-39D4-64C2-EB22CE7BB71C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90;p40">
              <a:extLst>
                <a:ext uri="{FF2B5EF4-FFF2-40B4-BE49-F238E27FC236}">
                  <a16:creationId xmlns:a16="http://schemas.microsoft.com/office/drawing/2014/main" id="{3767BC98-7288-8273-A4DC-E95B404AC382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91;p40">
              <a:extLst>
                <a:ext uri="{FF2B5EF4-FFF2-40B4-BE49-F238E27FC236}">
                  <a16:creationId xmlns:a16="http://schemas.microsoft.com/office/drawing/2014/main" id="{62EBDF04-65B0-6108-4510-7576CB29C630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92;p40">
              <a:extLst>
                <a:ext uri="{FF2B5EF4-FFF2-40B4-BE49-F238E27FC236}">
                  <a16:creationId xmlns:a16="http://schemas.microsoft.com/office/drawing/2014/main" id="{4EE91BBE-A7CE-7101-5A05-D537572B9702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93;p40">
              <a:extLst>
                <a:ext uri="{FF2B5EF4-FFF2-40B4-BE49-F238E27FC236}">
                  <a16:creationId xmlns:a16="http://schemas.microsoft.com/office/drawing/2014/main" id="{25AEE779-3F37-A813-39E4-4E257CFFF3FC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94;p40">
              <a:extLst>
                <a:ext uri="{FF2B5EF4-FFF2-40B4-BE49-F238E27FC236}">
                  <a16:creationId xmlns:a16="http://schemas.microsoft.com/office/drawing/2014/main" id="{A0856CEE-BC48-2507-AF6B-BFBC8972E76F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95;p40">
              <a:extLst>
                <a:ext uri="{FF2B5EF4-FFF2-40B4-BE49-F238E27FC236}">
                  <a16:creationId xmlns:a16="http://schemas.microsoft.com/office/drawing/2014/main" id="{68342A9F-5884-67AF-AE9D-18608D54F31B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96;p40">
              <a:extLst>
                <a:ext uri="{FF2B5EF4-FFF2-40B4-BE49-F238E27FC236}">
                  <a16:creationId xmlns:a16="http://schemas.microsoft.com/office/drawing/2014/main" id="{8286C76D-EECE-52AF-B733-6246E36C9BD8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97;p40">
              <a:extLst>
                <a:ext uri="{FF2B5EF4-FFF2-40B4-BE49-F238E27FC236}">
                  <a16:creationId xmlns:a16="http://schemas.microsoft.com/office/drawing/2014/main" id="{3E24518F-670B-3604-0E3B-1C67ABB85716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98;p40">
              <a:extLst>
                <a:ext uri="{FF2B5EF4-FFF2-40B4-BE49-F238E27FC236}">
                  <a16:creationId xmlns:a16="http://schemas.microsoft.com/office/drawing/2014/main" id="{804D7B10-4761-EF98-DD13-E5DF2B8D7BA3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99;p40">
              <a:extLst>
                <a:ext uri="{FF2B5EF4-FFF2-40B4-BE49-F238E27FC236}">
                  <a16:creationId xmlns:a16="http://schemas.microsoft.com/office/drawing/2014/main" id="{E23368C2-8B8C-1F04-7DA7-D677C89AB73A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СОЦИАЛЬНЫЕ ГРУППЫ">
            <a:extLst>
              <a:ext uri="{FF2B5EF4-FFF2-40B4-BE49-F238E27FC236}">
                <a16:creationId xmlns:a16="http://schemas.microsoft.com/office/drawing/2014/main" id="{C8CD6034-1BEE-2893-8358-38DD53FB1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5429" r="4535" b="3690"/>
          <a:stretch/>
        </p:blipFill>
        <p:spPr bwMode="auto">
          <a:xfrm>
            <a:off x="158101" y="2124431"/>
            <a:ext cx="3511296" cy="243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5F6070-D04C-BDA3-A314-FA1400B9186B}"/>
              </a:ext>
            </a:extLst>
          </p:cNvPr>
          <p:cNvSpPr txBox="1"/>
          <p:nvPr/>
        </p:nvSpPr>
        <p:spPr>
          <a:xfrm>
            <a:off x="4884862" y="3186480"/>
            <a:ext cx="4198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Представляют собой искусственно выделяемые исследователем объединения людей. </a:t>
            </a:r>
          </a:p>
          <a:p>
            <a:pPr algn="r"/>
            <a:r>
              <a:rPr lang="ru-RU" dirty="0"/>
              <a:t>	В отличие от них все остальные виды групп реально существуют в обществе и достаточно широко в нем представлены среди людей разных профессий, возрастов социальной принадлежности.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19284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Формальные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608078" y="-85243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9" y="2336228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000" dirty="0"/>
              <a:t>Неформальные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957956" y="911668"/>
            <a:ext cx="173656" cy="4198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4157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Создаются и существуют лишь в рамках официально признанных организаций. Цели задаются из вне на </a:t>
            </a:r>
            <a:r>
              <a:rPr lang="ru-RU" sz="1600" dirty="0" err="1"/>
              <a:t>сонове</a:t>
            </a:r>
            <a:r>
              <a:rPr lang="ru-RU" sz="1600" dirty="0"/>
              <a:t> задач, стоящих перед организацией, в которую данная группа включена.</a:t>
            </a:r>
            <a:endParaRPr lang="ru-BY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F6070-D04C-BDA3-A314-FA1400B9186B}"/>
              </a:ext>
            </a:extLst>
          </p:cNvPr>
          <p:cNvSpPr txBox="1"/>
          <p:nvPr/>
        </p:nvSpPr>
        <p:spPr>
          <a:xfrm>
            <a:off x="4257776" y="3186480"/>
            <a:ext cx="4825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Возникают и действуют как бы вне этих организаций. Цели неофициальных групп обычно возникают и существуют на базе личных интересов их участников, могут совпадать и расходиться с целями официальных организаций.</a:t>
            </a:r>
            <a:endParaRPr lang="ru-BY" sz="1800" dirty="0"/>
          </a:p>
        </p:txBody>
      </p:sp>
      <p:pic>
        <p:nvPicPr>
          <p:cNvPr id="7170" name="Picture 2" descr="50 фотографий предметов советской школы (путешествие в СССР) | Познай Себя  – современное образование, саморазвитие и успех">
            <a:extLst>
              <a:ext uri="{FF2B5EF4-FFF2-40B4-BE49-F238E27FC236}">
                <a16:creationId xmlns:a16="http://schemas.microsoft.com/office/drawing/2014/main" id="{FB390CB4-3B27-F38A-8659-EF863624A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4" b="-1"/>
          <a:stretch/>
        </p:blipFill>
        <p:spPr bwMode="auto">
          <a:xfrm>
            <a:off x="4521598" y="97882"/>
            <a:ext cx="4401152" cy="2300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руппа подростков мальчиков и девочек линии художественных работ | Премиум  векторы">
            <a:extLst>
              <a:ext uri="{FF2B5EF4-FFF2-40B4-BE49-F238E27FC236}">
                <a16:creationId xmlns:a16="http://schemas.microsoft.com/office/drawing/2014/main" id="{2D1B1528-B063-16A5-FC20-A527EC4D1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0" b="6550"/>
          <a:stretch/>
        </p:blipFill>
        <p:spPr bwMode="auto">
          <a:xfrm>
            <a:off x="475488" y="2219632"/>
            <a:ext cx="3449574" cy="2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1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2371424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Корпорации и Коллективы</a:t>
            </a:r>
            <a:endParaRPr sz="2000" b="1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4480058" y="-4480058"/>
            <a:ext cx="18388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8889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	Они имеют много общих признаков, характерных для развитых малых групп. Корпорациям свойственна такая деятельность, которая малополезная или даже вредна для общества (к примеру, цели, преследуемые преступным малым группам)</a:t>
            </a:r>
            <a:endParaRPr lang="ru-BY" sz="1800" dirty="0"/>
          </a:p>
        </p:txBody>
      </p:sp>
      <p:pic>
        <p:nvPicPr>
          <p:cNvPr id="8194" name="Picture 2" descr="Дружный коллектив - гарантия продуктивности: групповое путешествие и еще 2  способа создать высокоэффективную бизнес-команду">
            <a:extLst>
              <a:ext uri="{FF2B5EF4-FFF2-40B4-BE49-F238E27FC236}">
                <a16:creationId xmlns:a16="http://schemas.microsoft.com/office/drawing/2014/main" id="{8EAC492A-D3A1-43A5-929F-4922BD55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4" y="2913828"/>
            <a:ext cx="3786180" cy="1961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Фильмы про корпорации">
            <a:extLst>
              <a:ext uri="{FF2B5EF4-FFF2-40B4-BE49-F238E27FC236}">
                <a16:creationId xmlns:a16="http://schemas.microsoft.com/office/drawing/2014/main" id="{5A00FCB3-5E9C-863E-C6E8-BFEAE1A6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4" y="2895500"/>
            <a:ext cx="3744110" cy="198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86;p34">
            <a:extLst>
              <a:ext uri="{FF2B5EF4-FFF2-40B4-BE49-F238E27FC236}">
                <a16:creationId xmlns:a16="http://schemas.microsoft.com/office/drawing/2014/main" id="{4498A410-F951-CEDB-809D-723F14F8136E}"/>
              </a:ext>
            </a:extLst>
          </p:cNvPr>
          <p:cNvSpPr/>
          <p:nvPr/>
        </p:nvSpPr>
        <p:spPr>
          <a:xfrm rot="5400000">
            <a:off x="4187240" y="-117296"/>
            <a:ext cx="184304" cy="5193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76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0"/>
          <p:cNvSpPr txBox="1">
            <a:spLocks noGrp="1"/>
          </p:cNvSpPr>
          <p:nvPr>
            <p:ph type="title"/>
          </p:nvPr>
        </p:nvSpPr>
        <p:spPr>
          <a:xfrm>
            <a:off x="4597405" y="601706"/>
            <a:ext cx="4201077" cy="1118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Социализация</a:t>
            </a:r>
            <a:endParaRPr dirty="0"/>
          </a:p>
        </p:txBody>
      </p:sp>
      <p:grpSp>
        <p:nvGrpSpPr>
          <p:cNvPr id="970" name="Google Shape;970;p40"/>
          <p:cNvGrpSpPr/>
          <p:nvPr/>
        </p:nvGrpSpPr>
        <p:grpSpPr>
          <a:xfrm>
            <a:off x="685790" y="1659849"/>
            <a:ext cx="5214416" cy="2956371"/>
            <a:chOff x="757875" y="1179775"/>
            <a:chExt cx="6084500" cy="3449675"/>
          </a:xfrm>
        </p:grpSpPr>
        <p:sp>
          <p:nvSpPr>
            <p:cNvPr id="971" name="Google Shape;971;p40"/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40"/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Референтные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767338" y="-1011696"/>
            <a:ext cx="183884" cy="371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8D695-8936-E93E-7A1C-CFAE3A09CD97}"/>
              </a:ext>
            </a:extLst>
          </p:cNvPr>
          <p:cNvSpPr txBox="1"/>
          <p:nvPr/>
        </p:nvSpPr>
        <p:spPr>
          <a:xfrm>
            <a:off x="0" y="1040073"/>
            <a:ext cx="4401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Это любая реальная или условная мала группа, к которой человек добровольно себя причисляет или членом которой он хотел бы стать. </a:t>
            </a:r>
          </a:p>
          <a:p>
            <a:endParaRPr lang="ru-RU" sz="1800" dirty="0"/>
          </a:p>
        </p:txBody>
      </p:sp>
      <p:pic>
        <p:nvPicPr>
          <p:cNvPr id="9218" name="Picture 2" descr="Что такое референтная группа и как она влияет на потребителя">
            <a:extLst>
              <a:ext uri="{FF2B5EF4-FFF2-40B4-BE49-F238E27FC236}">
                <a16:creationId xmlns:a16="http://schemas.microsoft.com/office/drawing/2014/main" id="{5A72E927-7F1E-6BC6-AA84-C907501F5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11816"/>
          <a:stretch/>
        </p:blipFill>
        <p:spPr bwMode="auto">
          <a:xfrm>
            <a:off x="4998720" y="201485"/>
            <a:ext cx="3547872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94A164-F8BF-0103-5D1F-A14C284E8FDA}"/>
              </a:ext>
            </a:extLst>
          </p:cNvPr>
          <p:cNvSpPr txBox="1"/>
          <p:nvPr/>
        </p:nvSpPr>
        <p:spPr>
          <a:xfrm>
            <a:off x="4401152" y="2619577"/>
            <a:ext cx="4376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 референтной группе индивид находит для себя образцы для подражания. Ее цели и ценности, нормы и формы поведения, мысли и чувства, суждения и мнения становятся для него значимыми образцами для подражания и следования.</a:t>
            </a:r>
            <a:endParaRPr lang="ru-BY" sz="1800" dirty="0"/>
          </a:p>
        </p:txBody>
      </p:sp>
      <p:pic>
        <p:nvPicPr>
          <p:cNvPr id="9220" name="Picture 4" descr="Референтная группа — Википедия">
            <a:extLst>
              <a:ext uri="{FF2B5EF4-FFF2-40B4-BE49-F238E27FC236}">
                <a16:creationId xmlns:a16="http://schemas.microsoft.com/office/drawing/2014/main" id="{B1EBD069-22CA-1C8A-42A9-231DE534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" y="2678188"/>
            <a:ext cx="3430905" cy="2287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9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8" y="178042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None/>
            </a:pPr>
            <a:r>
              <a:rPr lang="ru-RU" sz="2800" dirty="0" err="1"/>
              <a:t>Нереферентые</a:t>
            </a:r>
            <a:r>
              <a:rPr lang="ru-RU" sz="2800" dirty="0"/>
              <a:t>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344820" y="-1848200"/>
            <a:ext cx="185109" cy="5413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01F59-DFA1-19A5-A6E2-3F8B933D1307}"/>
              </a:ext>
            </a:extLst>
          </p:cNvPr>
          <p:cNvSpPr txBox="1"/>
          <p:nvPr/>
        </p:nvSpPr>
        <p:spPr>
          <a:xfrm>
            <a:off x="4242816" y="1170230"/>
            <a:ext cx="4523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Нереферальной</a:t>
            </a:r>
            <a:r>
              <a:rPr lang="ru-RU" sz="2000" dirty="0"/>
              <a:t> считается такая малая группа, психология и поведение которой чужды для индивида или безразличия для него. </a:t>
            </a:r>
          </a:p>
          <a:p>
            <a:endParaRPr lang="ru-RU" sz="2000" dirty="0"/>
          </a:p>
          <a:p>
            <a:r>
              <a:rPr lang="ru-RU" sz="2000" dirty="0"/>
              <a:t>Обычно их принимают за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группы, в которых люди реально включены и трудятся. характеризуются малым вниманием и ценностью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общегруппового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мнения для отдельного индивида</a:t>
            </a:r>
            <a:endParaRPr lang="ru-BY" sz="2000" dirty="0"/>
          </a:p>
        </p:txBody>
      </p:sp>
      <p:pic>
        <p:nvPicPr>
          <p:cNvPr id="10242" name="Picture 2" descr="Около 250 тысяч мигрантов легально трудятся в Петербурге | Люди | ОБЩЕСТВО  | АиФ Санкт-Петербург">
            <a:extLst>
              <a:ext uri="{FF2B5EF4-FFF2-40B4-BE49-F238E27FC236}">
                <a16:creationId xmlns:a16="http://schemas.microsoft.com/office/drawing/2014/main" id="{A348201C-0249-E0BE-1792-E13E9A58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389686"/>
            <a:ext cx="3755136" cy="3365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5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21AFC3-38C6-566E-05B9-CC40CD4E11BD}"/>
              </a:ext>
            </a:extLst>
          </p:cNvPr>
          <p:cNvSpPr txBox="1"/>
          <p:nvPr/>
        </p:nvSpPr>
        <p:spPr>
          <a:xfrm>
            <a:off x="219456" y="1632097"/>
            <a:ext cx="4352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Кроме этих 2 типов групп, могут существовать и </a:t>
            </a:r>
            <a:r>
              <a:rPr lang="ru-RU" sz="2400" dirty="0" err="1"/>
              <a:t>антиреферентные</a:t>
            </a:r>
            <a:r>
              <a:rPr lang="ru-RU" sz="2400" dirty="0"/>
              <a:t> группы, поведение и психологию членов которых человек совершенно не приемлет, осуждает и отвергает.</a:t>
            </a:r>
            <a:endParaRPr lang="ru-BY" sz="2400" dirty="0"/>
          </a:p>
        </p:txBody>
      </p:sp>
      <p:sp>
        <p:nvSpPr>
          <p:cNvPr id="11" name="Google Shape;486;p34">
            <a:extLst>
              <a:ext uri="{FF2B5EF4-FFF2-40B4-BE49-F238E27FC236}">
                <a16:creationId xmlns:a16="http://schemas.microsoft.com/office/drawing/2014/main" id="{E9E8B7A8-A5BB-D865-8A2B-C181DE2B2C34}"/>
              </a:ext>
            </a:extLst>
          </p:cNvPr>
          <p:cNvSpPr/>
          <p:nvPr/>
        </p:nvSpPr>
        <p:spPr>
          <a:xfrm rot="5400000">
            <a:off x="1608078" y="-69681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C34EB-1A03-8443-4978-CD25E00B81FE}"/>
              </a:ext>
            </a:extLst>
          </p:cNvPr>
          <p:cNvSpPr txBox="1"/>
          <p:nvPr/>
        </p:nvSpPr>
        <p:spPr>
          <a:xfrm>
            <a:off x="2487168" y="293977"/>
            <a:ext cx="416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Антиреферентные</a:t>
            </a:r>
            <a:r>
              <a:rPr lang="ru-RU" sz="2400" dirty="0"/>
              <a:t> группы</a:t>
            </a:r>
            <a:endParaRPr lang="ru-BY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E13601-B701-ED34-6765-AB8AF5DA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1434651"/>
            <a:ext cx="4467313" cy="28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340096" y="1011936"/>
            <a:ext cx="3635462" cy="2469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Спасибо за внимание</a:t>
            </a:r>
            <a:endParaRPr sz="36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9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445168" y="336884"/>
            <a:ext cx="8020232" cy="4279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Социализацию можно определить как процесс усвоения человеком опыта общественной жизни, превращения его из природного существа в общественное, из индивида в личность.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Социализация включает в себя освоение человеком социальных норм, ролей, видов деятельности, форм общения.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В качестве основных источников социализации индивида выступают семья, школа, общественные институты, радио, телевиденье, система образования. Но самым важным источником является общение людей друг с другом.</a:t>
            </a:r>
            <a:endParaRPr sz="2000" dirty="0"/>
          </a:p>
        </p:txBody>
      </p:sp>
      <p:sp>
        <p:nvSpPr>
          <p:cNvPr id="3" name="Google Shape;486;p34">
            <a:extLst>
              <a:ext uri="{FF2B5EF4-FFF2-40B4-BE49-F238E27FC236}">
                <a16:creationId xmlns:a16="http://schemas.microsoft.com/office/drawing/2014/main" id="{375601BC-702C-8DBE-65D8-ACAF901CC6DF}"/>
              </a:ext>
            </a:extLst>
          </p:cNvPr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5;p32">
            <a:extLst>
              <a:ext uri="{FF2B5EF4-FFF2-40B4-BE49-F238E27FC236}">
                <a16:creationId xmlns:a16="http://schemas.microsoft.com/office/drawing/2014/main" id="{F8123FF2-E228-84CA-4901-C98FA4929DE4}"/>
              </a:ext>
            </a:extLst>
          </p:cNvPr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442840" y="1395536"/>
            <a:ext cx="3532718" cy="208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Идентификация</a:t>
            </a:r>
            <a:endParaRPr sz="24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600" y="505326"/>
            <a:ext cx="7786800" cy="411087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	</a:t>
            </a:r>
            <a:r>
              <a:rPr lang="ru-RU" sz="2400" dirty="0"/>
              <a:t>Дети, по мере того как они растут, усваивают все больше разнообразных норм, отношений и форм поведения, свойственных их родителям, сверстникам, окружающим людям.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ru-RU" sz="24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	</a:t>
            </a:r>
            <a:r>
              <a:rPr lang="ru-RU" sz="2400" dirty="0"/>
              <a:t>Говорят, что ребенок идентифицирует себя с ними, перенимая их взгляды и жизненный опыт. Благодаря идентификации он приобретает различные виды социального и полоролевого поведения.</a:t>
            </a:r>
            <a:endParaRPr lang="ru-BY" sz="2400" dirty="0"/>
          </a:p>
        </p:txBody>
      </p:sp>
      <p:sp>
        <p:nvSpPr>
          <p:cNvPr id="4" name="Google Shape;415;p32">
            <a:extLst>
              <a:ext uri="{FF2B5EF4-FFF2-40B4-BE49-F238E27FC236}">
                <a16:creationId xmlns:a16="http://schemas.microsoft.com/office/drawing/2014/main" id="{09C78ACD-6A42-A38A-09CF-3118255E6473}"/>
              </a:ext>
            </a:extLst>
          </p:cNvPr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C90734F4-5A67-A5FF-278D-FBBD11CF103E}"/>
              </a:ext>
            </a:extLst>
          </p:cNvPr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4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600" y="3837482"/>
            <a:ext cx="5305007" cy="778718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600" dirty="0"/>
              <a:t>	</a:t>
            </a:r>
            <a:r>
              <a:rPr lang="ru-RU" sz="1600" dirty="0"/>
              <a:t>Родители служат основным источником идентификации для детей раннего возраста. В дальнейшем к ним присоединяются сверстники, дети старшего возраста и другие взрослые. Так же источником идентификации служат другие люди, несущие в себе ценные качества и желательно формы поведения.</a:t>
            </a:r>
            <a:endParaRPr lang="ru-BY" sz="1600" dirty="0"/>
          </a:p>
        </p:txBody>
      </p:sp>
      <p:pic>
        <p:nvPicPr>
          <p:cNvPr id="1026" name="Picture 2" descr="Папа утеплился | Карикатуры">
            <a:extLst>
              <a:ext uri="{FF2B5EF4-FFF2-40B4-BE49-F238E27FC236}">
                <a16:creationId xmlns:a16="http://schemas.microsoft.com/office/drawing/2014/main" id="{74147954-E5E3-42FD-B123-6566762B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0" y="303237"/>
            <a:ext cx="4020816" cy="295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51C919C8-6F94-403D-080B-D35A327B1023}"/>
              </a:ext>
            </a:extLst>
          </p:cNvPr>
          <p:cNvSpPr/>
          <p:nvPr/>
        </p:nvSpPr>
        <p:spPr>
          <a:xfrm rot="16200000">
            <a:off x="7129511" y="-1296186"/>
            <a:ext cx="418500" cy="30108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8;p36">
            <a:extLst>
              <a:ext uri="{FF2B5EF4-FFF2-40B4-BE49-F238E27FC236}">
                <a16:creationId xmlns:a16="http://schemas.microsoft.com/office/drawing/2014/main" id="{16CC79E4-F92A-7B84-CA91-DBC385FAA4E8}"/>
              </a:ext>
            </a:extLst>
          </p:cNvPr>
          <p:cNvSpPr/>
          <p:nvPr/>
        </p:nvSpPr>
        <p:spPr>
          <a:xfrm rot="5400000">
            <a:off x="-1663050" y="1872300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Карикатура - Пятилетняя дочь">
            <a:extLst>
              <a:ext uri="{FF2B5EF4-FFF2-40B4-BE49-F238E27FC236}">
                <a16:creationId xmlns:a16="http://schemas.microsoft.com/office/drawing/2014/main" id="{FC2412DA-B77B-E0A9-BFFB-CCEC57B7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07" y="527299"/>
            <a:ext cx="2680708" cy="34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5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334" y="617194"/>
            <a:ext cx="4972692" cy="778718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600" dirty="0"/>
              <a:t>В ряде экспериментов раскрыты механизмы и факторы, способствующие идентификации детей с тем или иным человеком. 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Так, показано, что объектом идентификации чаще становиться взрослые, которые добры и отзывчивы, - им дети подражают больше всего.</a:t>
            </a:r>
            <a:endParaRPr lang="ru-BY" sz="1600" dirty="0"/>
          </a:p>
        </p:txBody>
      </p:sp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51C919C8-6F94-403D-080B-D35A327B1023}"/>
              </a:ext>
            </a:extLst>
          </p:cNvPr>
          <p:cNvSpPr/>
          <p:nvPr/>
        </p:nvSpPr>
        <p:spPr>
          <a:xfrm rot="16200000">
            <a:off x="1296186" y="-1296186"/>
            <a:ext cx="418500" cy="30108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8;p36">
            <a:extLst>
              <a:ext uri="{FF2B5EF4-FFF2-40B4-BE49-F238E27FC236}">
                <a16:creationId xmlns:a16="http://schemas.microsoft.com/office/drawing/2014/main" id="{16CC79E4-F92A-7B84-CA91-DBC385FAA4E8}"/>
              </a:ext>
            </a:extLst>
          </p:cNvPr>
          <p:cNvSpPr/>
          <p:nvPr/>
        </p:nvSpPr>
        <p:spPr>
          <a:xfrm rot="5400000">
            <a:off x="-1674249" y="3337851"/>
            <a:ext cx="3479898" cy="131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Методические рекомендации &quot;Психологическое сопровождение родителей&quot;">
            <a:extLst>
              <a:ext uri="{FF2B5EF4-FFF2-40B4-BE49-F238E27FC236}">
                <a16:creationId xmlns:a16="http://schemas.microsoft.com/office/drawing/2014/main" id="{29D2302A-506B-DF3B-61E3-BE57BF1A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8" y="527299"/>
            <a:ext cx="3218842" cy="229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икатуры :: 01 декабря 2015">
            <a:extLst>
              <a:ext uri="{FF2B5EF4-FFF2-40B4-BE49-F238E27FC236}">
                <a16:creationId xmlns:a16="http://schemas.microsoft.com/office/drawing/2014/main" id="{12AA07C8-319F-8DD2-5E08-F5F5BE90B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3"/>
          <a:stretch/>
        </p:blipFill>
        <p:spPr bwMode="auto">
          <a:xfrm>
            <a:off x="5414838" y="2039598"/>
            <a:ext cx="3518769" cy="2525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2BA99-9976-8831-D28E-D9F1F8F98B21}"/>
              </a:ext>
            </a:extLst>
          </p:cNvPr>
          <p:cNvSpPr txBox="1"/>
          <p:nvPr/>
        </p:nvSpPr>
        <p:spPr>
          <a:xfrm>
            <a:off x="131400" y="2874333"/>
            <a:ext cx="5068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7" indent="-285750" algn="just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ru-RU" dirty="0"/>
              <a:t>Когда в семье доминирует мать, девочки чаще идентифицируют себя с ней, а не с отцом; у мальчиков в такой месте могут возникнуть определённые трудности развития, препятствующие приобретению ими мужских черт характера и форм поведения.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dirty="0"/>
          </a:p>
          <a:p>
            <a:pPr marL="285750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ru-RU" dirty="0"/>
              <a:t>В тех семьях где главой является отец, напротив, девочки больше похожи на своих отцов. Одновременно у них формируется многие черты характера, свойственные матери.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2087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Полоролевая типизация</a:t>
            </a:r>
            <a:endParaRPr dirty="0"/>
          </a:p>
        </p:txBody>
      </p:sp>
      <p:sp>
        <p:nvSpPr>
          <p:cNvPr id="728" name="Google Shape;728;p36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36"/>
          <p:cNvGrpSpPr/>
          <p:nvPr/>
        </p:nvGrpSpPr>
        <p:grpSpPr>
          <a:xfrm>
            <a:off x="1608825" y="1745730"/>
            <a:ext cx="1824497" cy="1212879"/>
            <a:chOff x="1456425" y="1745730"/>
            <a:chExt cx="1824497" cy="1212879"/>
          </a:xfrm>
        </p:grpSpPr>
        <p:sp>
          <p:nvSpPr>
            <p:cNvPr id="730" name="Google Shape;730;p36"/>
            <p:cNvSpPr/>
            <p:nvPr/>
          </p:nvSpPr>
          <p:spPr>
            <a:xfrm>
              <a:off x="1862081" y="1884088"/>
              <a:ext cx="77021" cy="64922"/>
            </a:xfrm>
            <a:custGeom>
              <a:avLst/>
              <a:gdLst/>
              <a:ahLst/>
              <a:cxnLst/>
              <a:rect l="l" t="t" r="r" b="b"/>
              <a:pathLst>
                <a:path w="2470" h="2082" extrusionOk="0">
                  <a:moveTo>
                    <a:pt x="1435" y="0"/>
                  </a:moveTo>
                  <a:cubicBezTo>
                    <a:pt x="468" y="0"/>
                    <a:pt x="1" y="1134"/>
                    <a:pt x="668" y="1768"/>
                  </a:cubicBezTo>
                  <a:cubicBezTo>
                    <a:pt x="885" y="1985"/>
                    <a:pt x="1151" y="2082"/>
                    <a:pt x="1412" y="2082"/>
                  </a:cubicBezTo>
                  <a:cubicBezTo>
                    <a:pt x="1953" y="2082"/>
                    <a:pt x="2469" y="1664"/>
                    <a:pt x="2469" y="1034"/>
                  </a:cubicBezTo>
                  <a:cubicBezTo>
                    <a:pt x="2469" y="467"/>
                    <a:pt x="2002" y="0"/>
                    <a:pt x="143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1868349" y="1930612"/>
              <a:ext cx="761414" cy="941431"/>
            </a:xfrm>
            <a:custGeom>
              <a:avLst/>
              <a:gdLst/>
              <a:ahLst/>
              <a:cxnLst/>
              <a:rect l="l" t="t" r="r" b="b"/>
              <a:pathLst>
                <a:path w="24418" h="30191" extrusionOk="0">
                  <a:moveTo>
                    <a:pt x="15071" y="1"/>
                  </a:moveTo>
                  <a:cubicBezTo>
                    <a:pt x="14806" y="1"/>
                    <a:pt x="14530" y="14"/>
                    <a:pt x="14244" y="42"/>
                  </a:cubicBezTo>
                  <a:cubicBezTo>
                    <a:pt x="12442" y="209"/>
                    <a:pt x="10941" y="1510"/>
                    <a:pt x="9941" y="2945"/>
                  </a:cubicBezTo>
                  <a:cubicBezTo>
                    <a:pt x="8740" y="4646"/>
                    <a:pt x="8773" y="7248"/>
                    <a:pt x="7439" y="8849"/>
                  </a:cubicBezTo>
                  <a:cubicBezTo>
                    <a:pt x="6271" y="10216"/>
                    <a:pt x="4970" y="10216"/>
                    <a:pt x="3836" y="11651"/>
                  </a:cubicBezTo>
                  <a:cubicBezTo>
                    <a:pt x="3336" y="12285"/>
                    <a:pt x="3002" y="13052"/>
                    <a:pt x="3369" y="14886"/>
                  </a:cubicBezTo>
                  <a:cubicBezTo>
                    <a:pt x="3536" y="15520"/>
                    <a:pt x="3603" y="16521"/>
                    <a:pt x="3202" y="17155"/>
                  </a:cubicBezTo>
                  <a:cubicBezTo>
                    <a:pt x="2669" y="18089"/>
                    <a:pt x="1401" y="18289"/>
                    <a:pt x="801" y="19256"/>
                  </a:cubicBezTo>
                  <a:cubicBezTo>
                    <a:pt x="0" y="20557"/>
                    <a:pt x="200" y="22225"/>
                    <a:pt x="867" y="23559"/>
                  </a:cubicBezTo>
                  <a:cubicBezTo>
                    <a:pt x="2402" y="26595"/>
                    <a:pt x="5838" y="28363"/>
                    <a:pt x="8973" y="29230"/>
                  </a:cubicBezTo>
                  <a:cubicBezTo>
                    <a:pt x="10944" y="29796"/>
                    <a:pt x="13164" y="30191"/>
                    <a:pt x="15345" y="30191"/>
                  </a:cubicBezTo>
                  <a:cubicBezTo>
                    <a:pt x="16635" y="30191"/>
                    <a:pt x="17911" y="30053"/>
                    <a:pt x="19114" y="29730"/>
                  </a:cubicBezTo>
                  <a:cubicBezTo>
                    <a:pt x="20581" y="29363"/>
                    <a:pt x="21882" y="28596"/>
                    <a:pt x="22950" y="27529"/>
                  </a:cubicBezTo>
                  <a:cubicBezTo>
                    <a:pt x="24017" y="26361"/>
                    <a:pt x="24418" y="24994"/>
                    <a:pt x="23817" y="23526"/>
                  </a:cubicBezTo>
                  <a:cubicBezTo>
                    <a:pt x="23350" y="22392"/>
                    <a:pt x="21982" y="21324"/>
                    <a:pt x="22149" y="20390"/>
                  </a:cubicBezTo>
                  <a:cubicBezTo>
                    <a:pt x="22349" y="19490"/>
                    <a:pt x="23250" y="18889"/>
                    <a:pt x="23650" y="18055"/>
                  </a:cubicBezTo>
                  <a:cubicBezTo>
                    <a:pt x="24317" y="16621"/>
                    <a:pt x="23750" y="15287"/>
                    <a:pt x="22916" y="14086"/>
                  </a:cubicBezTo>
                  <a:cubicBezTo>
                    <a:pt x="20915" y="11217"/>
                    <a:pt x="22249" y="8248"/>
                    <a:pt x="21315" y="5013"/>
                  </a:cubicBezTo>
                  <a:cubicBezTo>
                    <a:pt x="20814" y="3258"/>
                    <a:pt x="19193" y="1"/>
                    <a:pt x="150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526771" y="2208606"/>
              <a:ext cx="115469" cy="589037"/>
            </a:xfrm>
            <a:custGeom>
              <a:avLst/>
              <a:gdLst/>
              <a:ahLst/>
              <a:cxnLst/>
              <a:rect l="l" t="t" r="r" b="b"/>
              <a:pathLst>
                <a:path w="3703" h="18890" extrusionOk="0">
                  <a:moveTo>
                    <a:pt x="267" y="1"/>
                  </a:moveTo>
                  <a:cubicBezTo>
                    <a:pt x="0" y="1668"/>
                    <a:pt x="0" y="3036"/>
                    <a:pt x="1034" y="4404"/>
                  </a:cubicBezTo>
                  <a:cubicBezTo>
                    <a:pt x="2435" y="6238"/>
                    <a:pt x="3703" y="8206"/>
                    <a:pt x="2035" y="10341"/>
                  </a:cubicBezTo>
                  <a:cubicBezTo>
                    <a:pt x="1234" y="11342"/>
                    <a:pt x="134" y="12143"/>
                    <a:pt x="901" y="13477"/>
                  </a:cubicBezTo>
                  <a:cubicBezTo>
                    <a:pt x="1368" y="14311"/>
                    <a:pt x="2235" y="14811"/>
                    <a:pt x="2702" y="15612"/>
                  </a:cubicBezTo>
                  <a:cubicBezTo>
                    <a:pt x="3424" y="16891"/>
                    <a:pt x="2371" y="18816"/>
                    <a:pt x="845" y="18816"/>
                  </a:cubicBezTo>
                  <a:cubicBezTo>
                    <a:pt x="819" y="18816"/>
                    <a:pt x="793" y="18815"/>
                    <a:pt x="767" y="18814"/>
                  </a:cubicBezTo>
                  <a:cubicBezTo>
                    <a:pt x="701" y="18814"/>
                    <a:pt x="701" y="18881"/>
                    <a:pt x="767" y="18881"/>
                  </a:cubicBezTo>
                  <a:cubicBezTo>
                    <a:pt x="822" y="18887"/>
                    <a:pt x="877" y="18890"/>
                    <a:pt x="932" y="18890"/>
                  </a:cubicBezTo>
                  <a:cubicBezTo>
                    <a:pt x="2059" y="18890"/>
                    <a:pt x="3298" y="17622"/>
                    <a:pt x="3202" y="16446"/>
                  </a:cubicBezTo>
                  <a:cubicBezTo>
                    <a:pt x="3102" y="15645"/>
                    <a:pt x="2535" y="15011"/>
                    <a:pt x="2002" y="14478"/>
                  </a:cubicBezTo>
                  <a:cubicBezTo>
                    <a:pt x="1334" y="13744"/>
                    <a:pt x="601" y="12976"/>
                    <a:pt x="1034" y="11876"/>
                  </a:cubicBezTo>
                  <a:cubicBezTo>
                    <a:pt x="1268" y="11442"/>
                    <a:pt x="1768" y="11042"/>
                    <a:pt x="2102" y="10641"/>
                  </a:cubicBezTo>
                  <a:cubicBezTo>
                    <a:pt x="3202" y="9407"/>
                    <a:pt x="3369" y="7606"/>
                    <a:pt x="2535" y="6205"/>
                  </a:cubicBezTo>
                  <a:cubicBezTo>
                    <a:pt x="2035" y="5238"/>
                    <a:pt x="1234" y="4537"/>
                    <a:pt x="734" y="3603"/>
                  </a:cubicBezTo>
                  <a:cubicBezTo>
                    <a:pt x="100" y="2502"/>
                    <a:pt x="167" y="12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514267" y="2155814"/>
              <a:ext cx="140477" cy="674852"/>
            </a:xfrm>
            <a:custGeom>
              <a:avLst/>
              <a:gdLst/>
              <a:ahLst/>
              <a:cxnLst/>
              <a:rect l="l" t="t" r="r" b="b"/>
              <a:pathLst>
                <a:path w="4505" h="21642" extrusionOk="0">
                  <a:moveTo>
                    <a:pt x="935" y="1"/>
                  </a:moveTo>
                  <a:cubicBezTo>
                    <a:pt x="918" y="1"/>
                    <a:pt x="902" y="9"/>
                    <a:pt x="902" y="26"/>
                  </a:cubicBezTo>
                  <a:cubicBezTo>
                    <a:pt x="902" y="2060"/>
                    <a:pt x="902" y="4129"/>
                    <a:pt x="1635" y="5997"/>
                  </a:cubicBezTo>
                  <a:cubicBezTo>
                    <a:pt x="2403" y="7898"/>
                    <a:pt x="4337" y="9699"/>
                    <a:pt x="3570" y="11867"/>
                  </a:cubicBezTo>
                  <a:cubicBezTo>
                    <a:pt x="3270" y="12801"/>
                    <a:pt x="2436" y="13435"/>
                    <a:pt x="2202" y="14369"/>
                  </a:cubicBezTo>
                  <a:cubicBezTo>
                    <a:pt x="2102" y="14970"/>
                    <a:pt x="2269" y="15570"/>
                    <a:pt x="2603" y="16037"/>
                  </a:cubicBezTo>
                  <a:cubicBezTo>
                    <a:pt x="3337" y="17271"/>
                    <a:pt x="4137" y="18606"/>
                    <a:pt x="3003" y="19907"/>
                  </a:cubicBezTo>
                  <a:cubicBezTo>
                    <a:pt x="2269" y="20807"/>
                    <a:pt x="1135" y="21107"/>
                    <a:pt x="101" y="21474"/>
                  </a:cubicBezTo>
                  <a:cubicBezTo>
                    <a:pt x="1" y="21508"/>
                    <a:pt x="34" y="21608"/>
                    <a:pt x="101" y="21641"/>
                  </a:cubicBezTo>
                  <a:cubicBezTo>
                    <a:pt x="1635" y="21241"/>
                    <a:pt x="3637" y="20407"/>
                    <a:pt x="3804" y="18572"/>
                  </a:cubicBezTo>
                  <a:cubicBezTo>
                    <a:pt x="3870" y="17672"/>
                    <a:pt x="3337" y="16871"/>
                    <a:pt x="2870" y="16070"/>
                  </a:cubicBezTo>
                  <a:cubicBezTo>
                    <a:pt x="2336" y="15403"/>
                    <a:pt x="2303" y="14469"/>
                    <a:pt x="2703" y="13735"/>
                  </a:cubicBezTo>
                  <a:cubicBezTo>
                    <a:pt x="2936" y="13302"/>
                    <a:pt x="3303" y="12935"/>
                    <a:pt x="3537" y="12468"/>
                  </a:cubicBezTo>
                  <a:cubicBezTo>
                    <a:pt x="4504" y="10667"/>
                    <a:pt x="3503" y="8965"/>
                    <a:pt x="2569" y="7364"/>
                  </a:cubicBezTo>
                  <a:cubicBezTo>
                    <a:pt x="1235" y="5096"/>
                    <a:pt x="1002" y="2628"/>
                    <a:pt x="968" y="26"/>
                  </a:cubicBezTo>
                  <a:cubicBezTo>
                    <a:pt x="968" y="9"/>
                    <a:pt x="952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1816336" y="2094758"/>
              <a:ext cx="359908" cy="635125"/>
            </a:xfrm>
            <a:custGeom>
              <a:avLst/>
              <a:gdLst/>
              <a:ahLst/>
              <a:cxnLst/>
              <a:rect l="l" t="t" r="r" b="b"/>
              <a:pathLst>
                <a:path w="11542" h="20368" extrusionOk="0">
                  <a:moveTo>
                    <a:pt x="11517" y="1"/>
                  </a:moveTo>
                  <a:cubicBezTo>
                    <a:pt x="11512" y="1"/>
                    <a:pt x="11508" y="4"/>
                    <a:pt x="11508" y="16"/>
                  </a:cubicBezTo>
                  <a:cubicBezTo>
                    <a:pt x="10908" y="1216"/>
                    <a:pt x="10341" y="2451"/>
                    <a:pt x="9407" y="3418"/>
                  </a:cubicBezTo>
                  <a:cubicBezTo>
                    <a:pt x="8573" y="4319"/>
                    <a:pt x="7472" y="4752"/>
                    <a:pt x="6405" y="5353"/>
                  </a:cubicBezTo>
                  <a:cubicBezTo>
                    <a:pt x="5571" y="5753"/>
                    <a:pt x="4904" y="6454"/>
                    <a:pt x="4503" y="7321"/>
                  </a:cubicBezTo>
                  <a:cubicBezTo>
                    <a:pt x="4036" y="8422"/>
                    <a:pt x="4470" y="9389"/>
                    <a:pt x="4470" y="10490"/>
                  </a:cubicBezTo>
                  <a:cubicBezTo>
                    <a:pt x="4470" y="12091"/>
                    <a:pt x="3169" y="12391"/>
                    <a:pt x="2202" y="13325"/>
                  </a:cubicBezTo>
                  <a:cubicBezTo>
                    <a:pt x="1601" y="13926"/>
                    <a:pt x="1268" y="14759"/>
                    <a:pt x="1301" y="15627"/>
                  </a:cubicBezTo>
                  <a:cubicBezTo>
                    <a:pt x="1335" y="17595"/>
                    <a:pt x="3002" y="19696"/>
                    <a:pt x="4837" y="20363"/>
                  </a:cubicBezTo>
                  <a:cubicBezTo>
                    <a:pt x="4849" y="20366"/>
                    <a:pt x="4860" y="20368"/>
                    <a:pt x="4870" y="20368"/>
                  </a:cubicBezTo>
                  <a:cubicBezTo>
                    <a:pt x="4975" y="20368"/>
                    <a:pt x="4995" y="20224"/>
                    <a:pt x="4904" y="20163"/>
                  </a:cubicBezTo>
                  <a:cubicBezTo>
                    <a:pt x="2469" y="19229"/>
                    <a:pt x="0" y="15427"/>
                    <a:pt x="2502" y="13292"/>
                  </a:cubicBezTo>
                  <a:cubicBezTo>
                    <a:pt x="3102" y="12791"/>
                    <a:pt x="3836" y="12491"/>
                    <a:pt x="4303" y="11824"/>
                  </a:cubicBezTo>
                  <a:cubicBezTo>
                    <a:pt x="4770" y="11190"/>
                    <a:pt x="4704" y="10456"/>
                    <a:pt x="4604" y="9689"/>
                  </a:cubicBezTo>
                  <a:cubicBezTo>
                    <a:pt x="4370" y="8088"/>
                    <a:pt x="4604" y="6754"/>
                    <a:pt x="6071" y="5786"/>
                  </a:cubicBezTo>
                  <a:cubicBezTo>
                    <a:pt x="6838" y="5219"/>
                    <a:pt x="7772" y="4886"/>
                    <a:pt x="8573" y="4352"/>
                  </a:cubicBezTo>
                  <a:cubicBezTo>
                    <a:pt x="10107" y="3351"/>
                    <a:pt x="10875" y="1650"/>
                    <a:pt x="11542" y="16"/>
                  </a:cubicBezTo>
                  <a:cubicBezTo>
                    <a:pt x="11542" y="16"/>
                    <a:pt x="11527" y="1"/>
                    <a:pt x="11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1873525" y="2072930"/>
              <a:ext cx="285039" cy="706907"/>
            </a:xfrm>
            <a:custGeom>
              <a:avLst/>
              <a:gdLst/>
              <a:ahLst/>
              <a:cxnLst/>
              <a:rect l="l" t="t" r="r" b="b"/>
              <a:pathLst>
                <a:path w="9141" h="22670" extrusionOk="0">
                  <a:moveTo>
                    <a:pt x="9091" y="0"/>
                  </a:moveTo>
                  <a:cubicBezTo>
                    <a:pt x="9081" y="0"/>
                    <a:pt x="9074" y="4"/>
                    <a:pt x="9074" y="15"/>
                  </a:cubicBezTo>
                  <a:cubicBezTo>
                    <a:pt x="8874" y="1449"/>
                    <a:pt x="8240" y="2817"/>
                    <a:pt x="7306" y="3918"/>
                  </a:cubicBezTo>
                  <a:cubicBezTo>
                    <a:pt x="6372" y="4919"/>
                    <a:pt x="5171" y="5452"/>
                    <a:pt x="4104" y="6286"/>
                  </a:cubicBezTo>
                  <a:cubicBezTo>
                    <a:pt x="3303" y="6887"/>
                    <a:pt x="2770" y="7754"/>
                    <a:pt x="2636" y="8755"/>
                  </a:cubicBezTo>
                  <a:cubicBezTo>
                    <a:pt x="2469" y="10222"/>
                    <a:pt x="3070" y="11790"/>
                    <a:pt x="1969" y="12991"/>
                  </a:cubicBezTo>
                  <a:cubicBezTo>
                    <a:pt x="1235" y="13792"/>
                    <a:pt x="435" y="14292"/>
                    <a:pt x="201" y="15393"/>
                  </a:cubicBezTo>
                  <a:cubicBezTo>
                    <a:pt x="1" y="16393"/>
                    <a:pt x="168" y="17461"/>
                    <a:pt x="635" y="18362"/>
                  </a:cubicBezTo>
                  <a:cubicBezTo>
                    <a:pt x="1602" y="20363"/>
                    <a:pt x="3303" y="21931"/>
                    <a:pt x="5405" y="22665"/>
                  </a:cubicBezTo>
                  <a:cubicBezTo>
                    <a:pt x="5416" y="22668"/>
                    <a:pt x="5426" y="22670"/>
                    <a:pt x="5435" y="22670"/>
                  </a:cubicBezTo>
                  <a:cubicBezTo>
                    <a:pt x="5511" y="22670"/>
                    <a:pt x="5527" y="22561"/>
                    <a:pt x="5438" y="22531"/>
                  </a:cubicBezTo>
                  <a:cubicBezTo>
                    <a:pt x="3170" y="21697"/>
                    <a:pt x="968" y="19729"/>
                    <a:pt x="401" y="17161"/>
                  </a:cubicBezTo>
                  <a:cubicBezTo>
                    <a:pt x="168" y="16327"/>
                    <a:pt x="268" y="15459"/>
                    <a:pt x="635" y="14692"/>
                  </a:cubicBezTo>
                  <a:cubicBezTo>
                    <a:pt x="968" y="14192"/>
                    <a:pt x="1402" y="13725"/>
                    <a:pt x="1902" y="13358"/>
                  </a:cubicBezTo>
                  <a:cubicBezTo>
                    <a:pt x="2469" y="12824"/>
                    <a:pt x="2836" y="12057"/>
                    <a:pt x="2870" y="11256"/>
                  </a:cubicBezTo>
                  <a:cubicBezTo>
                    <a:pt x="2936" y="9922"/>
                    <a:pt x="2536" y="8621"/>
                    <a:pt x="3270" y="7420"/>
                  </a:cubicBezTo>
                  <a:cubicBezTo>
                    <a:pt x="3970" y="6286"/>
                    <a:pt x="5271" y="5753"/>
                    <a:pt x="6305" y="5019"/>
                  </a:cubicBezTo>
                  <a:cubicBezTo>
                    <a:pt x="7907" y="3818"/>
                    <a:pt x="8941" y="1983"/>
                    <a:pt x="9141" y="15"/>
                  </a:cubicBezTo>
                  <a:cubicBezTo>
                    <a:pt x="9141" y="15"/>
                    <a:pt x="9111" y="0"/>
                    <a:pt x="9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219372" y="2185281"/>
              <a:ext cx="1007662" cy="613141"/>
            </a:xfrm>
            <a:custGeom>
              <a:avLst/>
              <a:gdLst/>
              <a:ahLst/>
              <a:cxnLst/>
              <a:rect l="l" t="t" r="r" b="b"/>
              <a:pathLst>
                <a:path w="32315" h="19663" extrusionOk="0">
                  <a:moveTo>
                    <a:pt x="24656" y="0"/>
                  </a:moveTo>
                  <a:cubicBezTo>
                    <a:pt x="24430" y="0"/>
                    <a:pt x="24232" y="16"/>
                    <a:pt x="24068" y="48"/>
                  </a:cubicBezTo>
                  <a:cubicBezTo>
                    <a:pt x="21767" y="548"/>
                    <a:pt x="17697" y="9955"/>
                    <a:pt x="16063" y="10055"/>
                  </a:cubicBezTo>
                  <a:cubicBezTo>
                    <a:pt x="15919" y="10066"/>
                    <a:pt x="15767" y="10071"/>
                    <a:pt x="15609" y="10071"/>
                  </a:cubicBezTo>
                  <a:cubicBezTo>
                    <a:pt x="12879" y="10071"/>
                    <a:pt x="8123" y="8499"/>
                    <a:pt x="2920" y="7553"/>
                  </a:cubicBezTo>
                  <a:cubicBezTo>
                    <a:pt x="2589" y="7498"/>
                    <a:pt x="2294" y="7472"/>
                    <a:pt x="2033" y="7472"/>
                  </a:cubicBezTo>
                  <a:cubicBezTo>
                    <a:pt x="76" y="7472"/>
                    <a:pt x="1" y="8918"/>
                    <a:pt x="1119" y="10389"/>
                  </a:cubicBezTo>
                  <a:cubicBezTo>
                    <a:pt x="2786" y="12557"/>
                    <a:pt x="11726" y="19529"/>
                    <a:pt x="19498" y="19662"/>
                  </a:cubicBezTo>
                  <a:cubicBezTo>
                    <a:pt x="19506" y="19662"/>
                    <a:pt x="19514" y="19662"/>
                    <a:pt x="19522" y="19662"/>
                  </a:cubicBezTo>
                  <a:cubicBezTo>
                    <a:pt x="22180" y="19662"/>
                    <a:pt x="29844" y="8708"/>
                    <a:pt x="31340" y="4485"/>
                  </a:cubicBezTo>
                  <a:cubicBezTo>
                    <a:pt x="32314" y="1715"/>
                    <a:pt x="27011" y="0"/>
                    <a:pt x="24656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948018" y="1929708"/>
              <a:ext cx="332904" cy="411017"/>
            </a:xfrm>
            <a:custGeom>
              <a:avLst/>
              <a:gdLst/>
              <a:ahLst/>
              <a:cxnLst/>
              <a:rect l="l" t="t" r="r" b="b"/>
              <a:pathLst>
                <a:path w="10676" h="13181" extrusionOk="0">
                  <a:moveTo>
                    <a:pt x="4721" y="1"/>
                  </a:moveTo>
                  <a:cubicBezTo>
                    <a:pt x="3774" y="1"/>
                    <a:pt x="3837" y="1673"/>
                    <a:pt x="3837" y="1673"/>
                  </a:cubicBezTo>
                  <a:cubicBezTo>
                    <a:pt x="3837" y="1673"/>
                    <a:pt x="3726" y="399"/>
                    <a:pt x="3026" y="399"/>
                  </a:cubicBezTo>
                  <a:cubicBezTo>
                    <a:pt x="2957" y="399"/>
                    <a:pt x="2883" y="412"/>
                    <a:pt x="2803" y="438"/>
                  </a:cubicBezTo>
                  <a:cubicBezTo>
                    <a:pt x="1735" y="772"/>
                    <a:pt x="2369" y="3574"/>
                    <a:pt x="2002" y="5008"/>
                  </a:cubicBezTo>
                  <a:cubicBezTo>
                    <a:pt x="1936" y="5342"/>
                    <a:pt x="1" y="11513"/>
                    <a:pt x="1" y="11513"/>
                  </a:cubicBezTo>
                  <a:lnTo>
                    <a:pt x="7773" y="13181"/>
                  </a:lnTo>
                  <a:cubicBezTo>
                    <a:pt x="8207" y="12247"/>
                    <a:pt x="9941" y="7910"/>
                    <a:pt x="10141" y="6576"/>
                  </a:cubicBezTo>
                  <a:cubicBezTo>
                    <a:pt x="10342" y="5275"/>
                    <a:pt x="10675" y="1439"/>
                    <a:pt x="9674" y="1172"/>
                  </a:cubicBezTo>
                  <a:cubicBezTo>
                    <a:pt x="9566" y="1143"/>
                    <a:pt x="9468" y="1131"/>
                    <a:pt x="9378" y="1131"/>
                  </a:cubicBezTo>
                  <a:cubicBezTo>
                    <a:pt x="8640" y="1131"/>
                    <a:pt x="8507" y="2006"/>
                    <a:pt x="8507" y="2006"/>
                  </a:cubicBezTo>
                  <a:cubicBezTo>
                    <a:pt x="8507" y="2006"/>
                    <a:pt x="8373" y="372"/>
                    <a:pt x="7339" y="205"/>
                  </a:cubicBezTo>
                  <a:cubicBezTo>
                    <a:pt x="7293" y="197"/>
                    <a:pt x="7249" y="194"/>
                    <a:pt x="7206" y="194"/>
                  </a:cubicBezTo>
                  <a:cubicBezTo>
                    <a:pt x="6318" y="194"/>
                    <a:pt x="6105" y="1773"/>
                    <a:pt x="6105" y="1773"/>
                  </a:cubicBezTo>
                  <a:cubicBezTo>
                    <a:pt x="6105" y="1773"/>
                    <a:pt x="5838" y="105"/>
                    <a:pt x="4804" y="5"/>
                  </a:cubicBezTo>
                  <a:cubicBezTo>
                    <a:pt x="4776" y="2"/>
                    <a:pt x="4748" y="1"/>
                    <a:pt x="472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3055162" y="1975796"/>
              <a:ext cx="40600" cy="160185"/>
            </a:xfrm>
            <a:custGeom>
              <a:avLst/>
              <a:gdLst/>
              <a:ahLst/>
              <a:cxnLst/>
              <a:rect l="l" t="t" r="r" b="b"/>
              <a:pathLst>
                <a:path w="1302" h="5137" extrusionOk="0">
                  <a:moveTo>
                    <a:pt x="455" y="1"/>
                  </a:moveTo>
                  <a:cubicBezTo>
                    <a:pt x="423" y="1"/>
                    <a:pt x="401" y="36"/>
                    <a:pt x="401" y="95"/>
                  </a:cubicBezTo>
                  <a:cubicBezTo>
                    <a:pt x="868" y="2129"/>
                    <a:pt x="701" y="3130"/>
                    <a:pt x="1" y="5098"/>
                  </a:cubicBezTo>
                  <a:cubicBezTo>
                    <a:pt x="1" y="5117"/>
                    <a:pt x="12" y="5137"/>
                    <a:pt x="21" y="5137"/>
                  </a:cubicBezTo>
                  <a:cubicBezTo>
                    <a:pt x="28" y="5137"/>
                    <a:pt x="34" y="5126"/>
                    <a:pt x="34" y="5098"/>
                  </a:cubicBezTo>
                  <a:cubicBezTo>
                    <a:pt x="935" y="3263"/>
                    <a:pt x="1302" y="2063"/>
                    <a:pt x="534" y="61"/>
                  </a:cubicBezTo>
                  <a:cubicBezTo>
                    <a:pt x="506" y="19"/>
                    <a:pt x="478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3121737" y="1978322"/>
              <a:ext cx="36421" cy="169726"/>
            </a:xfrm>
            <a:custGeom>
              <a:avLst/>
              <a:gdLst/>
              <a:ahLst/>
              <a:cxnLst/>
              <a:rect l="l" t="t" r="r" b="b"/>
              <a:pathLst>
                <a:path w="1168" h="5443" extrusionOk="0">
                  <a:moveTo>
                    <a:pt x="534" y="0"/>
                  </a:moveTo>
                  <a:cubicBezTo>
                    <a:pt x="505" y="0"/>
                    <a:pt x="482" y="25"/>
                    <a:pt x="501" y="80"/>
                  </a:cubicBezTo>
                  <a:cubicBezTo>
                    <a:pt x="768" y="2248"/>
                    <a:pt x="601" y="3316"/>
                    <a:pt x="0" y="5417"/>
                  </a:cubicBezTo>
                  <a:cubicBezTo>
                    <a:pt x="0" y="5434"/>
                    <a:pt x="9" y="5442"/>
                    <a:pt x="17" y="5442"/>
                  </a:cubicBezTo>
                  <a:cubicBezTo>
                    <a:pt x="25" y="5442"/>
                    <a:pt x="34" y="5434"/>
                    <a:pt x="34" y="5417"/>
                  </a:cubicBezTo>
                  <a:cubicBezTo>
                    <a:pt x="801" y="3416"/>
                    <a:pt x="1168" y="2182"/>
                    <a:pt x="601" y="47"/>
                  </a:cubicBezTo>
                  <a:cubicBezTo>
                    <a:pt x="586" y="17"/>
                    <a:pt x="557" y="0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184134" y="1993290"/>
              <a:ext cx="42689" cy="168978"/>
            </a:xfrm>
            <a:custGeom>
              <a:avLst/>
              <a:gdLst/>
              <a:ahLst/>
              <a:cxnLst/>
              <a:rect l="l" t="t" r="r" b="b"/>
              <a:pathLst>
                <a:path w="1369" h="5419" extrusionOk="0">
                  <a:moveTo>
                    <a:pt x="910" y="1"/>
                  </a:moveTo>
                  <a:cubicBezTo>
                    <a:pt x="893" y="1"/>
                    <a:pt x="885" y="34"/>
                    <a:pt x="902" y="101"/>
                  </a:cubicBezTo>
                  <a:cubicBezTo>
                    <a:pt x="1002" y="2235"/>
                    <a:pt x="868" y="3403"/>
                    <a:pt x="1" y="5371"/>
                  </a:cubicBezTo>
                  <a:cubicBezTo>
                    <a:pt x="1" y="5395"/>
                    <a:pt x="34" y="5418"/>
                    <a:pt x="54" y="5418"/>
                  </a:cubicBezTo>
                  <a:cubicBezTo>
                    <a:pt x="62" y="5418"/>
                    <a:pt x="68" y="5414"/>
                    <a:pt x="68" y="5404"/>
                  </a:cubicBezTo>
                  <a:cubicBezTo>
                    <a:pt x="1068" y="3803"/>
                    <a:pt x="1369" y="1902"/>
                    <a:pt x="968" y="101"/>
                  </a:cubicBezTo>
                  <a:cubicBezTo>
                    <a:pt x="952" y="34"/>
                    <a:pt x="927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2899155" y="2044304"/>
              <a:ext cx="187251" cy="282825"/>
            </a:xfrm>
            <a:custGeom>
              <a:avLst/>
              <a:gdLst/>
              <a:ahLst/>
              <a:cxnLst/>
              <a:rect l="l" t="t" r="r" b="b"/>
              <a:pathLst>
                <a:path w="6005" h="9070" extrusionOk="0">
                  <a:moveTo>
                    <a:pt x="3289" y="1"/>
                  </a:moveTo>
                  <a:cubicBezTo>
                    <a:pt x="2287" y="1"/>
                    <a:pt x="259" y="3826"/>
                    <a:pt x="100" y="4936"/>
                  </a:cubicBezTo>
                  <a:cubicBezTo>
                    <a:pt x="0" y="6237"/>
                    <a:pt x="33" y="7504"/>
                    <a:pt x="133" y="8772"/>
                  </a:cubicBezTo>
                  <a:cubicBezTo>
                    <a:pt x="133" y="8772"/>
                    <a:pt x="1629" y="9069"/>
                    <a:pt x="3089" y="9069"/>
                  </a:cubicBezTo>
                  <a:cubicBezTo>
                    <a:pt x="4438" y="9069"/>
                    <a:pt x="5757" y="8815"/>
                    <a:pt x="5838" y="7838"/>
                  </a:cubicBezTo>
                  <a:cubicBezTo>
                    <a:pt x="6004" y="5803"/>
                    <a:pt x="3236" y="4502"/>
                    <a:pt x="3236" y="4502"/>
                  </a:cubicBezTo>
                  <a:cubicBezTo>
                    <a:pt x="3803" y="3235"/>
                    <a:pt x="4637" y="599"/>
                    <a:pt x="3436" y="32"/>
                  </a:cubicBezTo>
                  <a:cubicBezTo>
                    <a:pt x="3390" y="11"/>
                    <a:pt x="3341" y="1"/>
                    <a:pt x="3289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994824" y="2053628"/>
              <a:ext cx="91583" cy="233806"/>
            </a:xfrm>
            <a:custGeom>
              <a:avLst/>
              <a:gdLst/>
              <a:ahLst/>
              <a:cxnLst/>
              <a:rect l="l" t="t" r="r" b="b"/>
              <a:pathLst>
                <a:path w="2937" h="7498" extrusionOk="0">
                  <a:moveTo>
                    <a:pt x="635" y="0"/>
                  </a:moveTo>
                  <a:lnTo>
                    <a:pt x="635" y="0"/>
                  </a:lnTo>
                  <a:cubicBezTo>
                    <a:pt x="1369" y="1301"/>
                    <a:pt x="501" y="2902"/>
                    <a:pt x="34" y="4137"/>
                  </a:cubicBezTo>
                  <a:cubicBezTo>
                    <a:pt x="1" y="4237"/>
                    <a:pt x="68" y="4303"/>
                    <a:pt x="134" y="4303"/>
                  </a:cubicBezTo>
                  <a:cubicBezTo>
                    <a:pt x="1268" y="4937"/>
                    <a:pt x="2669" y="6138"/>
                    <a:pt x="2836" y="7472"/>
                  </a:cubicBezTo>
                  <a:cubicBezTo>
                    <a:pt x="2836" y="7489"/>
                    <a:pt x="2853" y="7497"/>
                    <a:pt x="2870" y="7497"/>
                  </a:cubicBezTo>
                  <a:cubicBezTo>
                    <a:pt x="2886" y="7497"/>
                    <a:pt x="2903" y="7489"/>
                    <a:pt x="2903" y="7472"/>
                  </a:cubicBezTo>
                  <a:cubicBezTo>
                    <a:pt x="2936" y="6005"/>
                    <a:pt x="1635" y="4704"/>
                    <a:pt x="368" y="4137"/>
                  </a:cubicBezTo>
                  <a:cubicBezTo>
                    <a:pt x="868" y="2869"/>
                    <a:pt x="1635" y="1234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189905" y="2367763"/>
              <a:ext cx="901704" cy="442230"/>
            </a:xfrm>
            <a:custGeom>
              <a:avLst/>
              <a:gdLst/>
              <a:ahLst/>
              <a:cxnLst/>
              <a:rect l="l" t="t" r="r" b="b"/>
              <a:pathLst>
                <a:path w="28917" h="14182" extrusionOk="0">
                  <a:moveTo>
                    <a:pt x="19743" y="0"/>
                  </a:moveTo>
                  <a:cubicBezTo>
                    <a:pt x="19743" y="0"/>
                    <a:pt x="17808" y="3403"/>
                    <a:pt x="16974" y="3770"/>
                  </a:cubicBezTo>
                  <a:cubicBezTo>
                    <a:pt x="16863" y="3821"/>
                    <a:pt x="16669" y="3845"/>
                    <a:pt x="16405" y="3845"/>
                  </a:cubicBezTo>
                  <a:cubicBezTo>
                    <a:pt x="14773" y="3845"/>
                    <a:pt x="10444" y="2935"/>
                    <a:pt x="5966" y="1902"/>
                  </a:cubicBezTo>
                  <a:cubicBezTo>
                    <a:pt x="4820" y="1628"/>
                    <a:pt x="3836" y="1490"/>
                    <a:pt x="3052" y="1490"/>
                  </a:cubicBezTo>
                  <a:cubicBezTo>
                    <a:pt x="297" y="1490"/>
                    <a:pt x="0" y="3185"/>
                    <a:pt x="3765" y="6638"/>
                  </a:cubicBezTo>
                  <a:cubicBezTo>
                    <a:pt x="8267" y="10709"/>
                    <a:pt x="16733" y="14181"/>
                    <a:pt x="20279" y="14181"/>
                  </a:cubicBezTo>
                  <a:cubicBezTo>
                    <a:pt x="20568" y="14181"/>
                    <a:pt x="20825" y="14158"/>
                    <a:pt x="21044" y="14110"/>
                  </a:cubicBezTo>
                  <a:cubicBezTo>
                    <a:pt x="23979" y="13476"/>
                    <a:pt x="28916" y="6038"/>
                    <a:pt x="28916" y="6038"/>
                  </a:cubicBezTo>
                  <a:lnTo>
                    <a:pt x="19743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2189655" y="2414849"/>
              <a:ext cx="472353" cy="359628"/>
            </a:xfrm>
            <a:custGeom>
              <a:avLst/>
              <a:gdLst/>
              <a:ahLst/>
              <a:cxnLst/>
              <a:rect l="l" t="t" r="r" b="b"/>
              <a:pathLst>
                <a:path w="15148" h="11533" extrusionOk="0">
                  <a:moveTo>
                    <a:pt x="3063" y="1"/>
                  </a:moveTo>
                  <a:cubicBezTo>
                    <a:pt x="304" y="1"/>
                    <a:pt x="0" y="1696"/>
                    <a:pt x="3773" y="5128"/>
                  </a:cubicBezTo>
                  <a:cubicBezTo>
                    <a:pt x="6708" y="7763"/>
                    <a:pt x="11312" y="10165"/>
                    <a:pt x="15148" y="11533"/>
                  </a:cubicBezTo>
                  <a:lnTo>
                    <a:pt x="4740" y="158"/>
                  </a:lnTo>
                  <a:cubicBezTo>
                    <a:pt x="4111" y="53"/>
                    <a:pt x="3549" y="1"/>
                    <a:pt x="3063" y="1"/>
                  </a:cubicBezTo>
                  <a:close/>
                </a:path>
              </a:pathLst>
            </a:custGeom>
            <a:solidFill>
              <a:srgbClr val="263238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1873525" y="2412666"/>
              <a:ext cx="709433" cy="545943"/>
            </a:xfrm>
            <a:custGeom>
              <a:avLst/>
              <a:gdLst/>
              <a:ahLst/>
              <a:cxnLst/>
              <a:rect l="l" t="t" r="r" b="b"/>
              <a:pathLst>
                <a:path w="22751" h="17508" extrusionOk="0">
                  <a:moveTo>
                    <a:pt x="13422" y="0"/>
                  </a:moveTo>
                  <a:cubicBezTo>
                    <a:pt x="12281" y="0"/>
                    <a:pt x="10997" y="467"/>
                    <a:pt x="9574" y="1662"/>
                  </a:cubicBezTo>
                  <a:cubicBezTo>
                    <a:pt x="6105" y="4564"/>
                    <a:pt x="2503" y="11803"/>
                    <a:pt x="1" y="17507"/>
                  </a:cubicBezTo>
                  <a:lnTo>
                    <a:pt x="20882" y="17474"/>
                  </a:lnTo>
                  <a:lnTo>
                    <a:pt x="20882" y="17440"/>
                  </a:lnTo>
                  <a:cubicBezTo>
                    <a:pt x="20882" y="17440"/>
                    <a:pt x="22750" y="15039"/>
                    <a:pt x="22550" y="12637"/>
                  </a:cubicBezTo>
                  <a:cubicBezTo>
                    <a:pt x="22350" y="9935"/>
                    <a:pt x="17680" y="2363"/>
                    <a:pt x="17247" y="1896"/>
                  </a:cubicBezTo>
                  <a:cubicBezTo>
                    <a:pt x="16233" y="844"/>
                    <a:pt x="14956" y="0"/>
                    <a:pt x="1342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1823601" y="2453266"/>
              <a:ext cx="493900" cy="504283"/>
            </a:xfrm>
            <a:custGeom>
              <a:avLst/>
              <a:gdLst/>
              <a:ahLst/>
              <a:cxnLst/>
              <a:rect l="l" t="t" r="r" b="b"/>
              <a:pathLst>
                <a:path w="15839" h="16172" extrusionOk="0">
                  <a:moveTo>
                    <a:pt x="13028" y="1"/>
                  </a:moveTo>
                  <a:cubicBezTo>
                    <a:pt x="12286" y="1"/>
                    <a:pt x="11489" y="325"/>
                    <a:pt x="10975" y="861"/>
                  </a:cubicBezTo>
                  <a:cubicBezTo>
                    <a:pt x="7840" y="4063"/>
                    <a:pt x="2436" y="9934"/>
                    <a:pt x="1" y="14404"/>
                  </a:cubicBezTo>
                  <a:lnTo>
                    <a:pt x="1" y="16172"/>
                  </a:lnTo>
                  <a:lnTo>
                    <a:pt x="8740" y="16172"/>
                  </a:lnTo>
                  <a:cubicBezTo>
                    <a:pt x="10075" y="13003"/>
                    <a:pt x="12510" y="8033"/>
                    <a:pt x="13977" y="5064"/>
                  </a:cubicBezTo>
                  <a:cubicBezTo>
                    <a:pt x="15838" y="1364"/>
                    <a:pt x="14549" y="1"/>
                    <a:pt x="1302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1823601" y="2434057"/>
              <a:ext cx="499450" cy="523492"/>
            </a:xfrm>
            <a:custGeom>
              <a:avLst/>
              <a:gdLst/>
              <a:ahLst/>
              <a:cxnLst/>
              <a:rect l="l" t="t" r="r" b="b"/>
              <a:pathLst>
                <a:path w="16017" h="16788" extrusionOk="0">
                  <a:moveTo>
                    <a:pt x="13539" y="0"/>
                  </a:moveTo>
                  <a:cubicBezTo>
                    <a:pt x="12683" y="0"/>
                    <a:pt x="11571" y="523"/>
                    <a:pt x="10308" y="1744"/>
                  </a:cubicBezTo>
                  <a:cubicBezTo>
                    <a:pt x="7139" y="4779"/>
                    <a:pt x="2402" y="10817"/>
                    <a:pt x="1" y="14986"/>
                  </a:cubicBezTo>
                  <a:lnTo>
                    <a:pt x="1" y="16788"/>
                  </a:lnTo>
                  <a:lnTo>
                    <a:pt x="9307" y="16788"/>
                  </a:lnTo>
                  <a:cubicBezTo>
                    <a:pt x="10642" y="13719"/>
                    <a:pt x="13043" y="8448"/>
                    <a:pt x="14544" y="5380"/>
                  </a:cubicBezTo>
                  <a:cubicBezTo>
                    <a:pt x="16017" y="2344"/>
                    <a:pt x="15351" y="0"/>
                    <a:pt x="13539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109640" y="2700170"/>
              <a:ext cx="119367" cy="257380"/>
            </a:xfrm>
            <a:custGeom>
              <a:avLst/>
              <a:gdLst/>
              <a:ahLst/>
              <a:cxnLst/>
              <a:rect l="l" t="t" r="r" b="b"/>
              <a:pathLst>
                <a:path w="3828" h="8254" extrusionOk="0">
                  <a:moveTo>
                    <a:pt x="3710" y="1"/>
                  </a:moveTo>
                  <a:cubicBezTo>
                    <a:pt x="3706" y="1"/>
                    <a:pt x="3704" y="5"/>
                    <a:pt x="3704" y="14"/>
                  </a:cubicBezTo>
                  <a:cubicBezTo>
                    <a:pt x="3203" y="1182"/>
                    <a:pt x="2870" y="1849"/>
                    <a:pt x="2403" y="2750"/>
                  </a:cubicBezTo>
                  <a:cubicBezTo>
                    <a:pt x="1969" y="3650"/>
                    <a:pt x="1602" y="4518"/>
                    <a:pt x="1202" y="5418"/>
                  </a:cubicBezTo>
                  <a:cubicBezTo>
                    <a:pt x="835" y="6286"/>
                    <a:pt x="435" y="7186"/>
                    <a:pt x="68" y="8087"/>
                  </a:cubicBezTo>
                  <a:cubicBezTo>
                    <a:pt x="68" y="8154"/>
                    <a:pt x="34" y="8187"/>
                    <a:pt x="1" y="8254"/>
                  </a:cubicBezTo>
                  <a:lnTo>
                    <a:pt x="301" y="8254"/>
                  </a:lnTo>
                  <a:cubicBezTo>
                    <a:pt x="401" y="8054"/>
                    <a:pt x="468" y="7853"/>
                    <a:pt x="535" y="7720"/>
                  </a:cubicBezTo>
                  <a:cubicBezTo>
                    <a:pt x="902" y="6886"/>
                    <a:pt x="1269" y="6052"/>
                    <a:pt x="1635" y="5218"/>
                  </a:cubicBezTo>
                  <a:cubicBezTo>
                    <a:pt x="1969" y="4351"/>
                    <a:pt x="2336" y="3517"/>
                    <a:pt x="2670" y="2650"/>
                  </a:cubicBezTo>
                  <a:cubicBezTo>
                    <a:pt x="2736" y="2516"/>
                    <a:pt x="2803" y="2383"/>
                    <a:pt x="2870" y="2249"/>
                  </a:cubicBezTo>
                  <a:cubicBezTo>
                    <a:pt x="2936" y="2183"/>
                    <a:pt x="3604" y="1249"/>
                    <a:pt x="3804" y="1015"/>
                  </a:cubicBezTo>
                  <a:cubicBezTo>
                    <a:pt x="3827" y="992"/>
                    <a:pt x="3801" y="968"/>
                    <a:pt x="3771" y="968"/>
                  </a:cubicBezTo>
                  <a:cubicBezTo>
                    <a:pt x="3759" y="968"/>
                    <a:pt x="3747" y="972"/>
                    <a:pt x="3737" y="982"/>
                  </a:cubicBezTo>
                  <a:cubicBezTo>
                    <a:pt x="3570" y="1182"/>
                    <a:pt x="3370" y="1415"/>
                    <a:pt x="3170" y="1616"/>
                  </a:cubicBezTo>
                  <a:lnTo>
                    <a:pt x="3070" y="1716"/>
                  </a:lnTo>
                  <a:cubicBezTo>
                    <a:pt x="3303" y="1182"/>
                    <a:pt x="3537" y="615"/>
                    <a:pt x="3737" y="48"/>
                  </a:cubicBezTo>
                  <a:cubicBezTo>
                    <a:pt x="3737" y="24"/>
                    <a:pt x="3720" y="1"/>
                    <a:pt x="3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257353" y="2234612"/>
              <a:ext cx="148772" cy="283199"/>
            </a:xfrm>
            <a:custGeom>
              <a:avLst/>
              <a:gdLst/>
              <a:ahLst/>
              <a:cxnLst/>
              <a:rect l="l" t="t" r="r" b="b"/>
              <a:pathLst>
                <a:path w="4771" h="9082" extrusionOk="0">
                  <a:moveTo>
                    <a:pt x="368" y="0"/>
                  </a:moveTo>
                  <a:cubicBezTo>
                    <a:pt x="368" y="0"/>
                    <a:pt x="268" y="901"/>
                    <a:pt x="167" y="2002"/>
                  </a:cubicBezTo>
                  <a:lnTo>
                    <a:pt x="167" y="2169"/>
                  </a:lnTo>
                  <a:lnTo>
                    <a:pt x="167" y="2335"/>
                  </a:lnTo>
                  <a:cubicBezTo>
                    <a:pt x="167" y="2502"/>
                    <a:pt x="134" y="2669"/>
                    <a:pt x="134" y="2836"/>
                  </a:cubicBezTo>
                  <a:cubicBezTo>
                    <a:pt x="101" y="3003"/>
                    <a:pt x="101" y="3103"/>
                    <a:pt x="101" y="3236"/>
                  </a:cubicBezTo>
                  <a:lnTo>
                    <a:pt x="67" y="3636"/>
                  </a:lnTo>
                  <a:cubicBezTo>
                    <a:pt x="1" y="4604"/>
                    <a:pt x="1" y="5538"/>
                    <a:pt x="67" y="6505"/>
                  </a:cubicBezTo>
                  <a:cubicBezTo>
                    <a:pt x="164" y="6860"/>
                    <a:pt x="1973" y="9082"/>
                    <a:pt x="3630" y="9082"/>
                  </a:cubicBezTo>
                  <a:cubicBezTo>
                    <a:pt x="3688" y="9082"/>
                    <a:pt x="3746" y="9079"/>
                    <a:pt x="3803" y="9074"/>
                  </a:cubicBezTo>
                  <a:cubicBezTo>
                    <a:pt x="4370" y="9007"/>
                    <a:pt x="4204" y="5938"/>
                    <a:pt x="4204" y="5938"/>
                  </a:cubicBezTo>
                  <a:lnTo>
                    <a:pt x="4237" y="5705"/>
                  </a:lnTo>
                  <a:lnTo>
                    <a:pt x="4771" y="2502"/>
                  </a:lnTo>
                  <a:lnTo>
                    <a:pt x="901" y="30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2262560" y="2234612"/>
              <a:ext cx="143564" cy="177896"/>
            </a:xfrm>
            <a:custGeom>
              <a:avLst/>
              <a:gdLst/>
              <a:ahLst/>
              <a:cxnLst/>
              <a:rect l="l" t="t" r="r" b="b"/>
              <a:pathLst>
                <a:path w="4604" h="5705" extrusionOk="0">
                  <a:moveTo>
                    <a:pt x="201" y="0"/>
                  </a:moveTo>
                  <a:cubicBezTo>
                    <a:pt x="201" y="0"/>
                    <a:pt x="101" y="901"/>
                    <a:pt x="0" y="2002"/>
                  </a:cubicBezTo>
                  <a:cubicBezTo>
                    <a:pt x="734" y="3770"/>
                    <a:pt x="2235" y="5137"/>
                    <a:pt x="4070" y="5705"/>
                  </a:cubicBezTo>
                  <a:lnTo>
                    <a:pt x="4604" y="2502"/>
                  </a:lnTo>
                  <a:lnTo>
                    <a:pt x="734" y="3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164771" y="2192266"/>
              <a:ext cx="109263" cy="104056"/>
            </a:xfrm>
            <a:custGeom>
              <a:avLst/>
              <a:gdLst/>
              <a:ahLst/>
              <a:cxnLst/>
              <a:rect l="l" t="t" r="r" b="b"/>
              <a:pathLst>
                <a:path w="3504" h="3337" extrusionOk="0">
                  <a:moveTo>
                    <a:pt x="1118" y="1"/>
                  </a:moveTo>
                  <a:cubicBezTo>
                    <a:pt x="978" y="1"/>
                    <a:pt x="847" y="37"/>
                    <a:pt x="735" y="124"/>
                  </a:cubicBezTo>
                  <a:cubicBezTo>
                    <a:pt x="1" y="691"/>
                    <a:pt x="1302" y="3093"/>
                    <a:pt x="2303" y="3293"/>
                  </a:cubicBezTo>
                  <a:cubicBezTo>
                    <a:pt x="2396" y="3322"/>
                    <a:pt x="2490" y="3336"/>
                    <a:pt x="2582" y="3336"/>
                  </a:cubicBezTo>
                  <a:cubicBezTo>
                    <a:pt x="3012" y="3336"/>
                    <a:pt x="3393" y="3032"/>
                    <a:pt x="3503" y="2593"/>
                  </a:cubicBezTo>
                  <a:lnTo>
                    <a:pt x="2970" y="1125"/>
                  </a:lnTo>
                  <a:cubicBezTo>
                    <a:pt x="2970" y="1125"/>
                    <a:pt x="1893" y="1"/>
                    <a:pt x="111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2200164" y="2216901"/>
              <a:ext cx="57999" cy="61835"/>
            </a:xfrm>
            <a:custGeom>
              <a:avLst/>
              <a:gdLst/>
              <a:ahLst/>
              <a:cxnLst/>
              <a:rect l="l" t="t" r="r" b="b"/>
              <a:pathLst>
                <a:path w="1860" h="1983" extrusionOk="0">
                  <a:moveTo>
                    <a:pt x="41" y="1"/>
                  </a:moveTo>
                  <a:cubicBezTo>
                    <a:pt x="28" y="1"/>
                    <a:pt x="14" y="1"/>
                    <a:pt x="0" y="1"/>
                  </a:cubicBezTo>
                  <a:lnTo>
                    <a:pt x="0" y="35"/>
                  </a:lnTo>
                  <a:cubicBezTo>
                    <a:pt x="634" y="235"/>
                    <a:pt x="1168" y="735"/>
                    <a:pt x="1468" y="1369"/>
                  </a:cubicBezTo>
                  <a:cubicBezTo>
                    <a:pt x="1361" y="1227"/>
                    <a:pt x="1199" y="1151"/>
                    <a:pt x="1034" y="1151"/>
                  </a:cubicBezTo>
                  <a:cubicBezTo>
                    <a:pt x="889" y="1151"/>
                    <a:pt x="743" y="1211"/>
                    <a:pt x="634" y="1336"/>
                  </a:cubicBezTo>
                  <a:cubicBezTo>
                    <a:pt x="634" y="1336"/>
                    <a:pt x="634" y="1369"/>
                    <a:pt x="667" y="1369"/>
                  </a:cubicBezTo>
                  <a:cubicBezTo>
                    <a:pt x="742" y="1331"/>
                    <a:pt x="831" y="1313"/>
                    <a:pt x="922" y="1313"/>
                  </a:cubicBezTo>
                  <a:cubicBezTo>
                    <a:pt x="1074" y="1313"/>
                    <a:pt x="1230" y="1365"/>
                    <a:pt x="1334" y="1469"/>
                  </a:cubicBezTo>
                  <a:cubicBezTo>
                    <a:pt x="1468" y="1636"/>
                    <a:pt x="1601" y="1769"/>
                    <a:pt x="1735" y="1969"/>
                  </a:cubicBezTo>
                  <a:cubicBezTo>
                    <a:pt x="1744" y="1978"/>
                    <a:pt x="1757" y="1983"/>
                    <a:pt x="1772" y="1983"/>
                  </a:cubicBezTo>
                  <a:cubicBezTo>
                    <a:pt x="1812" y="1983"/>
                    <a:pt x="1859" y="1952"/>
                    <a:pt x="1835" y="1903"/>
                  </a:cubicBezTo>
                  <a:cubicBezTo>
                    <a:pt x="1736" y="1049"/>
                    <a:pt x="926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2166861" y="1948542"/>
              <a:ext cx="406745" cy="414946"/>
            </a:xfrm>
            <a:custGeom>
              <a:avLst/>
              <a:gdLst/>
              <a:ahLst/>
              <a:cxnLst/>
              <a:rect l="l" t="t" r="r" b="b"/>
              <a:pathLst>
                <a:path w="13044" h="13307" extrusionOk="0">
                  <a:moveTo>
                    <a:pt x="6162" y="1"/>
                  </a:moveTo>
                  <a:cubicBezTo>
                    <a:pt x="5625" y="1"/>
                    <a:pt x="5098" y="88"/>
                    <a:pt x="4604" y="235"/>
                  </a:cubicBezTo>
                  <a:cubicBezTo>
                    <a:pt x="2169" y="969"/>
                    <a:pt x="1" y="3337"/>
                    <a:pt x="1902" y="8741"/>
                  </a:cubicBezTo>
                  <a:cubicBezTo>
                    <a:pt x="3278" y="12585"/>
                    <a:pt x="5566" y="13306"/>
                    <a:pt x="7157" y="13306"/>
                  </a:cubicBezTo>
                  <a:cubicBezTo>
                    <a:pt x="7802" y="13306"/>
                    <a:pt x="8332" y="13188"/>
                    <a:pt x="8640" y="13111"/>
                  </a:cubicBezTo>
                  <a:cubicBezTo>
                    <a:pt x="9841" y="12810"/>
                    <a:pt x="13043" y="11409"/>
                    <a:pt x="11676" y="5839"/>
                  </a:cubicBezTo>
                  <a:cubicBezTo>
                    <a:pt x="10609" y="1384"/>
                    <a:pt x="8304" y="1"/>
                    <a:pt x="616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2464344" y="2094976"/>
              <a:ext cx="35392" cy="16932"/>
            </a:xfrm>
            <a:custGeom>
              <a:avLst/>
              <a:gdLst/>
              <a:ahLst/>
              <a:cxnLst/>
              <a:rect l="l" t="t" r="r" b="b"/>
              <a:pathLst>
                <a:path w="1135" h="543" extrusionOk="0">
                  <a:moveTo>
                    <a:pt x="437" y="0"/>
                  </a:moveTo>
                  <a:cubicBezTo>
                    <a:pt x="281" y="0"/>
                    <a:pt x="151" y="70"/>
                    <a:pt x="67" y="209"/>
                  </a:cubicBezTo>
                  <a:cubicBezTo>
                    <a:pt x="1" y="275"/>
                    <a:pt x="34" y="375"/>
                    <a:pt x="101" y="442"/>
                  </a:cubicBezTo>
                  <a:cubicBezTo>
                    <a:pt x="234" y="509"/>
                    <a:pt x="368" y="542"/>
                    <a:pt x="501" y="542"/>
                  </a:cubicBezTo>
                  <a:lnTo>
                    <a:pt x="901" y="542"/>
                  </a:lnTo>
                  <a:cubicBezTo>
                    <a:pt x="1068" y="509"/>
                    <a:pt x="1135" y="309"/>
                    <a:pt x="1035" y="175"/>
                  </a:cubicBezTo>
                  <a:cubicBezTo>
                    <a:pt x="901" y="75"/>
                    <a:pt x="701" y="9"/>
                    <a:pt x="534" y="9"/>
                  </a:cubicBezTo>
                  <a:cubicBezTo>
                    <a:pt x="501" y="3"/>
                    <a:pt x="469" y="0"/>
                    <a:pt x="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2361659" y="2114154"/>
              <a:ext cx="34082" cy="22077"/>
            </a:xfrm>
            <a:custGeom>
              <a:avLst/>
              <a:gdLst/>
              <a:ahLst/>
              <a:cxnLst/>
              <a:rect l="l" t="t" r="r" b="b"/>
              <a:pathLst>
                <a:path w="1093" h="708" extrusionOk="0">
                  <a:moveTo>
                    <a:pt x="712" y="0"/>
                  </a:moveTo>
                  <a:cubicBezTo>
                    <a:pt x="637" y="0"/>
                    <a:pt x="562" y="19"/>
                    <a:pt x="492" y="61"/>
                  </a:cubicBezTo>
                  <a:cubicBezTo>
                    <a:pt x="325" y="127"/>
                    <a:pt x="158" y="227"/>
                    <a:pt x="58" y="394"/>
                  </a:cubicBezTo>
                  <a:cubicBezTo>
                    <a:pt x="0" y="539"/>
                    <a:pt x="117" y="708"/>
                    <a:pt x="258" y="708"/>
                  </a:cubicBezTo>
                  <a:cubicBezTo>
                    <a:pt x="280" y="708"/>
                    <a:pt x="302" y="704"/>
                    <a:pt x="325" y="694"/>
                  </a:cubicBezTo>
                  <a:cubicBezTo>
                    <a:pt x="458" y="661"/>
                    <a:pt x="558" y="594"/>
                    <a:pt x="692" y="561"/>
                  </a:cubicBezTo>
                  <a:cubicBezTo>
                    <a:pt x="825" y="528"/>
                    <a:pt x="959" y="461"/>
                    <a:pt x="1025" y="328"/>
                  </a:cubicBezTo>
                  <a:cubicBezTo>
                    <a:pt x="1092" y="261"/>
                    <a:pt x="1059" y="161"/>
                    <a:pt x="992" y="94"/>
                  </a:cubicBezTo>
                  <a:cubicBezTo>
                    <a:pt x="915" y="36"/>
                    <a:pt x="814" y="0"/>
                    <a:pt x="7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2395710" y="2176363"/>
              <a:ext cx="13533" cy="34363"/>
            </a:xfrm>
            <a:custGeom>
              <a:avLst/>
              <a:gdLst/>
              <a:ahLst/>
              <a:cxnLst/>
              <a:rect l="l" t="t" r="r" b="b"/>
              <a:pathLst>
                <a:path w="434" h="1102" extrusionOk="0">
                  <a:moveTo>
                    <a:pt x="234" y="0"/>
                  </a:moveTo>
                  <a:cubicBezTo>
                    <a:pt x="234" y="0"/>
                    <a:pt x="200" y="34"/>
                    <a:pt x="200" y="34"/>
                  </a:cubicBezTo>
                  <a:cubicBezTo>
                    <a:pt x="300" y="434"/>
                    <a:pt x="334" y="868"/>
                    <a:pt x="0" y="1068"/>
                  </a:cubicBezTo>
                  <a:lnTo>
                    <a:pt x="0" y="1101"/>
                  </a:lnTo>
                  <a:cubicBezTo>
                    <a:pt x="434" y="934"/>
                    <a:pt x="367" y="367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371201" y="2165886"/>
              <a:ext cx="39695" cy="3969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26" y="0"/>
                  </a:moveTo>
                  <a:cubicBezTo>
                    <a:pt x="613" y="0"/>
                    <a:pt x="600" y="1"/>
                    <a:pt x="586" y="3"/>
                  </a:cubicBezTo>
                  <a:cubicBezTo>
                    <a:pt x="1" y="68"/>
                    <a:pt x="176" y="1273"/>
                    <a:pt x="710" y="1273"/>
                  </a:cubicBezTo>
                  <a:cubicBezTo>
                    <a:pt x="724" y="1273"/>
                    <a:pt x="738" y="1272"/>
                    <a:pt x="753" y="1270"/>
                  </a:cubicBezTo>
                  <a:cubicBezTo>
                    <a:pt x="1273" y="1205"/>
                    <a:pt x="1128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359289" y="2168786"/>
              <a:ext cx="26037" cy="17992"/>
            </a:xfrm>
            <a:custGeom>
              <a:avLst/>
              <a:gdLst/>
              <a:ahLst/>
              <a:cxnLst/>
              <a:rect l="l" t="t" r="r" b="b"/>
              <a:pathLst>
                <a:path w="835" h="577" extrusionOk="0">
                  <a:moveTo>
                    <a:pt x="757" y="1"/>
                  </a:moveTo>
                  <a:cubicBezTo>
                    <a:pt x="748" y="1"/>
                    <a:pt x="741" y="4"/>
                    <a:pt x="735" y="10"/>
                  </a:cubicBezTo>
                  <a:cubicBezTo>
                    <a:pt x="634" y="110"/>
                    <a:pt x="568" y="243"/>
                    <a:pt x="434" y="277"/>
                  </a:cubicBezTo>
                  <a:cubicBezTo>
                    <a:pt x="417" y="281"/>
                    <a:pt x="399" y="283"/>
                    <a:pt x="380" y="283"/>
                  </a:cubicBezTo>
                  <a:cubicBezTo>
                    <a:pt x="258" y="283"/>
                    <a:pt x="117" y="193"/>
                    <a:pt x="1" y="77"/>
                  </a:cubicBezTo>
                  <a:cubicBezTo>
                    <a:pt x="1" y="77"/>
                    <a:pt x="1" y="77"/>
                    <a:pt x="1" y="110"/>
                  </a:cubicBezTo>
                  <a:cubicBezTo>
                    <a:pt x="34" y="344"/>
                    <a:pt x="167" y="577"/>
                    <a:pt x="434" y="577"/>
                  </a:cubicBezTo>
                  <a:cubicBezTo>
                    <a:pt x="668" y="577"/>
                    <a:pt x="801" y="344"/>
                    <a:pt x="835" y="77"/>
                  </a:cubicBezTo>
                  <a:cubicBezTo>
                    <a:pt x="835" y="50"/>
                    <a:pt x="791" y="1"/>
                    <a:pt x="7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476848" y="2159712"/>
              <a:ext cx="17712" cy="29156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33" y="1"/>
                  </a:moveTo>
                  <a:cubicBezTo>
                    <a:pt x="0" y="368"/>
                    <a:pt x="133" y="935"/>
                    <a:pt x="567" y="935"/>
                  </a:cubicBezTo>
                  <a:cubicBezTo>
                    <a:pt x="200" y="868"/>
                    <a:pt x="100" y="401"/>
                    <a:pt x="67" y="34"/>
                  </a:cubicBezTo>
                  <a:cubicBezTo>
                    <a:pt x="67" y="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2470393" y="2144837"/>
              <a:ext cx="40943" cy="39134"/>
            </a:xfrm>
            <a:custGeom>
              <a:avLst/>
              <a:gdLst/>
              <a:ahLst/>
              <a:cxnLst/>
              <a:rect l="l" t="t" r="r" b="b"/>
              <a:pathLst>
                <a:path w="1313" h="1255" extrusionOk="0">
                  <a:moveTo>
                    <a:pt x="596" y="1"/>
                  </a:moveTo>
                  <a:cubicBezTo>
                    <a:pt x="568" y="1"/>
                    <a:pt x="538" y="4"/>
                    <a:pt x="507" y="11"/>
                  </a:cubicBezTo>
                  <a:cubicBezTo>
                    <a:pt x="1" y="137"/>
                    <a:pt x="185" y="1255"/>
                    <a:pt x="690" y="1255"/>
                  </a:cubicBezTo>
                  <a:cubicBezTo>
                    <a:pt x="717" y="1255"/>
                    <a:pt x="745" y="1252"/>
                    <a:pt x="774" y="1245"/>
                  </a:cubicBezTo>
                  <a:cubicBezTo>
                    <a:pt x="1312" y="1118"/>
                    <a:pt x="1129" y="1"/>
                    <a:pt x="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2492439" y="2141002"/>
              <a:ext cx="22919" cy="18522"/>
            </a:xfrm>
            <a:custGeom>
              <a:avLst/>
              <a:gdLst/>
              <a:ahLst/>
              <a:cxnLst/>
              <a:rect l="l" t="t" r="r" b="b"/>
              <a:pathLst>
                <a:path w="735" h="594" extrusionOk="0">
                  <a:moveTo>
                    <a:pt x="701" y="0"/>
                  </a:moveTo>
                  <a:cubicBezTo>
                    <a:pt x="634" y="134"/>
                    <a:pt x="534" y="300"/>
                    <a:pt x="401" y="300"/>
                  </a:cubicBezTo>
                  <a:cubicBezTo>
                    <a:pt x="387" y="305"/>
                    <a:pt x="373" y="307"/>
                    <a:pt x="358" y="307"/>
                  </a:cubicBezTo>
                  <a:cubicBezTo>
                    <a:pt x="265" y="307"/>
                    <a:pt x="153" y="225"/>
                    <a:pt x="67" y="167"/>
                  </a:cubicBezTo>
                  <a:cubicBezTo>
                    <a:pt x="34" y="167"/>
                    <a:pt x="0" y="234"/>
                    <a:pt x="0" y="267"/>
                  </a:cubicBezTo>
                  <a:cubicBezTo>
                    <a:pt x="82" y="431"/>
                    <a:pt x="231" y="594"/>
                    <a:pt x="391" y="594"/>
                  </a:cubicBezTo>
                  <a:cubicBezTo>
                    <a:pt x="427" y="594"/>
                    <a:pt x="464" y="586"/>
                    <a:pt x="501" y="567"/>
                  </a:cubicBezTo>
                  <a:cubicBezTo>
                    <a:pt x="701" y="501"/>
                    <a:pt x="734" y="2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2421717" y="2267448"/>
              <a:ext cx="24977" cy="9854"/>
            </a:xfrm>
            <a:custGeom>
              <a:avLst/>
              <a:gdLst/>
              <a:ahLst/>
              <a:cxnLst/>
              <a:rect l="l" t="t" r="r" b="b"/>
              <a:pathLst>
                <a:path w="801" h="316" extrusionOk="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33" y="182"/>
                    <a:pt x="167" y="282"/>
                    <a:pt x="334" y="315"/>
                  </a:cubicBezTo>
                  <a:cubicBezTo>
                    <a:pt x="534" y="315"/>
                    <a:pt x="701" y="215"/>
                    <a:pt x="801" y="48"/>
                  </a:cubicBezTo>
                  <a:lnTo>
                    <a:pt x="801" y="48"/>
                  </a:lnTo>
                  <a:cubicBezTo>
                    <a:pt x="667" y="148"/>
                    <a:pt x="534" y="182"/>
                    <a:pt x="367" y="215"/>
                  </a:cubicBezTo>
                  <a:cubicBezTo>
                    <a:pt x="234" y="215"/>
                    <a:pt x="134" y="82"/>
                    <a:pt x="33" y="15"/>
                  </a:cubicBezTo>
                  <a:cubicBezTo>
                    <a:pt x="33" y="4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2425864" y="2099997"/>
              <a:ext cx="61398" cy="146464"/>
            </a:xfrm>
            <a:custGeom>
              <a:avLst/>
              <a:gdLst/>
              <a:ahLst/>
              <a:cxnLst/>
              <a:rect l="l" t="t" r="r" b="b"/>
              <a:pathLst>
                <a:path w="1969" h="4697" extrusionOk="0">
                  <a:moveTo>
                    <a:pt x="539" y="1"/>
                  </a:moveTo>
                  <a:cubicBezTo>
                    <a:pt x="518" y="1"/>
                    <a:pt x="501" y="24"/>
                    <a:pt x="501" y="48"/>
                  </a:cubicBezTo>
                  <a:cubicBezTo>
                    <a:pt x="801" y="1215"/>
                    <a:pt x="1301" y="2349"/>
                    <a:pt x="1635" y="3517"/>
                  </a:cubicBezTo>
                  <a:cubicBezTo>
                    <a:pt x="1435" y="3484"/>
                    <a:pt x="1235" y="3484"/>
                    <a:pt x="1001" y="3484"/>
                  </a:cubicBezTo>
                  <a:cubicBezTo>
                    <a:pt x="968" y="3484"/>
                    <a:pt x="1301" y="4351"/>
                    <a:pt x="1301" y="4451"/>
                  </a:cubicBezTo>
                  <a:cubicBezTo>
                    <a:pt x="1162" y="4483"/>
                    <a:pt x="1023" y="4498"/>
                    <a:pt x="886" y="4498"/>
                  </a:cubicBezTo>
                  <a:cubicBezTo>
                    <a:pt x="593" y="4498"/>
                    <a:pt x="306" y="4431"/>
                    <a:pt x="34" y="4317"/>
                  </a:cubicBezTo>
                  <a:cubicBezTo>
                    <a:pt x="34" y="4308"/>
                    <a:pt x="31" y="4304"/>
                    <a:pt x="27" y="4304"/>
                  </a:cubicBezTo>
                  <a:cubicBezTo>
                    <a:pt x="17" y="4304"/>
                    <a:pt x="1" y="4327"/>
                    <a:pt x="1" y="4351"/>
                  </a:cubicBezTo>
                  <a:cubicBezTo>
                    <a:pt x="250" y="4578"/>
                    <a:pt x="562" y="4697"/>
                    <a:pt x="883" y="4697"/>
                  </a:cubicBezTo>
                  <a:cubicBezTo>
                    <a:pt x="1034" y="4697"/>
                    <a:pt x="1186" y="4671"/>
                    <a:pt x="1335" y="4618"/>
                  </a:cubicBezTo>
                  <a:cubicBezTo>
                    <a:pt x="1435" y="4618"/>
                    <a:pt x="1502" y="4584"/>
                    <a:pt x="1502" y="4551"/>
                  </a:cubicBezTo>
                  <a:cubicBezTo>
                    <a:pt x="1435" y="4284"/>
                    <a:pt x="1368" y="3984"/>
                    <a:pt x="1268" y="3717"/>
                  </a:cubicBezTo>
                  <a:lnTo>
                    <a:pt x="1268" y="3717"/>
                  </a:lnTo>
                  <a:cubicBezTo>
                    <a:pt x="1351" y="3738"/>
                    <a:pt x="1603" y="3784"/>
                    <a:pt x="1780" y="3784"/>
                  </a:cubicBezTo>
                  <a:cubicBezTo>
                    <a:pt x="1888" y="3784"/>
                    <a:pt x="1969" y="3767"/>
                    <a:pt x="1969" y="3717"/>
                  </a:cubicBezTo>
                  <a:cubicBezTo>
                    <a:pt x="1635" y="2449"/>
                    <a:pt x="1168" y="1215"/>
                    <a:pt x="568" y="14"/>
                  </a:cubicBezTo>
                  <a:cubicBezTo>
                    <a:pt x="558" y="5"/>
                    <a:pt x="548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424835" y="2233583"/>
              <a:ext cx="41629" cy="30185"/>
            </a:xfrm>
            <a:custGeom>
              <a:avLst/>
              <a:gdLst/>
              <a:ahLst/>
              <a:cxnLst/>
              <a:rect l="l" t="t" r="r" b="b"/>
              <a:pathLst>
                <a:path w="1335" h="968" extrusionOk="0">
                  <a:moveTo>
                    <a:pt x="67" y="0"/>
                  </a:moveTo>
                  <a:cubicBezTo>
                    <a:pt x="34" y="134"/>
                    <a:pt x="0" y="267"/>
                    <a:pt x="0" y="400"/>
                  </a:cubicBezTo>
                  <a:cubicBezTo>
                    <a:pt x="0" y="667"/>
                    <a:pt x="67" y="934"/>
                    <a:pt x="367" y="967"/>
                  </a:cubicBezTo>
                  <a:cubicBezTo>
                    <a:pt x="534" y="967"/>
                    <a:pt x="667" y="934"/>
                    <a:pt x="801" y="867"/>
                  </a:cubicBezTo>
                  <a:cubicBezTo>
                    <a:pt x="1034" y="701"/>
                    <a:pt x="1201" y="500"/>
                    <a:pt x="1334" y="234"/>
                  </a:cubicBezTo>
                  <a:lnTo>
                    <a:pt x="1334" y="234"/>
                  </a:lnTo>
                  <a:cubicBezTo>
                    <a:pt x="1244" y="248"/>
                    <a:pt x="1152" y="254"/>
                    <a:pt x="1060" y="254"/>
                  </a:cubicBezTo>
                  <a:cubicBezTo>
                    <a:pt x="710" y="254"/>
                    <a:pt x="357" y="158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424835" y="2245932"/>
              <a:ext cx="24977" cy="17836"/>
            </a:xfrm>
            <a:custGeom>
              <a:avLst/>
              <a:gdLst/>
              <a:ahLst/>
              <a:cxnLst/>
              <a:rect l="l" t="t" r="r" b="b"/>
              <a:pathLst>
                <a:path w="801" h="572" extrusionOk="0">
                  <a:moveTo>
                    <a:pt x="84" y="0"/>
                  </a:moveTo>
                  <a:cubicBezTo>
                    <a:pt x="56" y="0"/>
                    <a:pt x="28" y="2"/>
                    <a:pt x="0" y="4"/>
                  </a:cubicBezTo>
                  <a:cubicBezTo>
                    <a:pt x="0" y="271"/>
                    <a:pt x="67" y="538"/>
                    <a:pt x="367" y="571"/>
                  </a:cubicBezTo>
                  <a:cubicBezTo>
                    <a:pt x="534" y="571"/>
                    <a:pt x="667" y="538"/>
                    <a:pt x="801" y="471"/>
                  </a:cubicBezTo>
                  <a:cubicBezTo>
                    <a:pt x="679" y="166"/>
                    <a:pt x="388" y="0"/>
                    <a:pt x="84" y="0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166861" y="1941433"/>
              <a:ext cx="347435" cy="289031"/>
            </a:xfrm>
            <a:custGeom>
              <a:avLst/>
              <a:gdLst/>
              <a:ahLst/>
              <a:cxnLst/>
              <a:rect l="l" t="t" r="r" b="b"/>
              <a:pathLst>
                <a:path w="11142" h="9269" extrusionOk="0">
                  <a:moveTo>
                    <a:pt x="6436" y="1"/>
                  </a:moveTo>
                  <a:cubicBezTo>
                    <a:pt x="5877" y="1"/>
                    <a:pt x="5257" y="100"/>
                    <a:pt x="4571" y="329"/>
                  </a:cubicBezTo>
                  <a:cubicBezTo>
                    <a:pt x="4571" y="329"/>
                    <a:pt x="1302" y="1230"/>
                    <a:pt x="668" y="4132"/>
                  </a:cubicBezTo>
                  <a:cubicBezTo>
                    <a:pt x="1" y="7034"/>
                    <a:pt x="2302" y="9269"/>
                    <a:pt x="2302" y="9269"/>
                  </a:cubicBezTo>
                  <a:cubicBezTo>
                    <a:pt x="3236" y="9169"/>
                    <a:pt x="3036" y="7201"/>
                    <a:pt x="3036" y="7201"/>
                  </a:cubicBezTo>
                  <a:cubicBezTo>
                    <a:pt x="3036" y="7201"/>
                    <a:pt x="4904" y="6801"/>
                    <a:pt x="4971" y="3999"/>
                  </a:cubicBezTo>
                  <a:lnTo>
                    <a:pt x="4971" y="3999"/>
                  </a:lnTo>
                  <a:cubicBezTo>
                    <a:pt x="5071" y="4799"/>
                    <a:pt x="4937" y="5633"/>
                    <a:pt x="4604" y="6400"/>
                  </a:cubicBezTo>
                  <a:cubicBezTo>
                    <a:pt x="4604" y="6400"/>
                    <a:pt x="7806" y="5333"/>
                    <a:pt x="8640" y="2297"/>
                  </a:cubicBezTo>
                  <a:lnTo>
                    <a:pt x="8640" y="2297"/>
                  </a:lnTo>
                  <a:cubicBezTo>
                    <a:pt x="8640" y="2298"/>
                    <a:pt x="8373" y="3832"/>
                    <a:pt x="7973" y="4432"/>
                  </a:cubicBezTo>
                  <a:cubicBezTo>
                    <a:pt x="8740" y="3999"/>
                    <a:pt x="9341" y="3331"/>
                    <a:pt x="9708" y="2497"/>
                  </a:cubicBezTo>
                  <a:cubicBezTo>
                    <a:pt x="9708" y="2497"/>
                    <a:pt x="10608" y="3965"/>
                    <a:pt x="11142" y="4299"/>
                  </a:cubicBezTo>
                  <a:cubicBezTo>
                    <a:pt x="11142" y="4299"/>
                    <a:pt x="10111" y="1"/>
                    <a:pt x="64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2167890" y="2410233"/>
              <a:ext cx="274655" cy="115063"/>
            </a:xfrm>
            <a:custGeom>
              <a:avLst/>
              <a:gdLst/>
              <a:ahLst/>
              <a:cxnLst/>
              <a:rect l="l" t="t" r="r" b="b"/>
              <a:pathLst>
                <a:path w="8808" h="3690" extrusionOk="0">
                  <a:moveTo>
                    <a:pt x="4322" y="1"/>
                  </a:moveTo>
                  <a:cubicBezTo>
                    <a:pt x="3977" y="1"/>
                    <a:pt x="3624" y="22"/>
                    <a:pt x="3270" y="73"/>
                  </a:cubicBezTo>
                  <a:cubicBezTo>
                    <a:pt x="2036" y="339"/>
                    <a:pt x="902" y="973"/>
                    <a:pt x="1" y="1874"/>
                  </a:cubicBezTo>
                  <a:cubicBezTo>
                    <a:pt x="1" y="1874"/>
                    <a:pt x="2938" y="3690"/>
                    <a:pt x="5731" y="3690"/>
                  </a:cubicBezTo>
                  <a:cubicBezTo>
                    <a:pt x="6060" y="3690"/>
                    <a:pt x="6386" y="3665"/>
                    <a:pt x="6706" y="3608"/>
                  </a:cubicBezTo>
                  <a:cubicBezTo>
                    <a:pt x="8073" y="3375"/>
                    <a:pt x="8807" y="1073"/>
                    <a:pt x="8807" y="1073"/>
                  </a:cubicBezTo>
                  <a:cubicBezTo>
                    <a:pt x="8807" y="1073"/>
                    <a:pt x="6739" y="1"/>
                    <a:pt x="432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2157506" y="2463462"/>
              <a:ext cx="302720" cy="96385"/>
            </a:xfrm>
            <a:custGeom>
              <a:avLst/>
              <a:gdLst/>
              <a:ahLst/>
              <a:cxnLst/>
              <a:rect l="l" t="t" r="r" b="b"/>
              <a:pathLst>
                <a:path w="9708" h="3091" extrusionOk="0">
                  <a:moveTo>
                    <a:pt x="9707" y="0"/>
                  </a:moveTo>
                  <a:lnTo>
                    <a:pt x="9707" y="0"/>
                  </a:lnTo>
                  <a:cubicBezTo>
                    <a:pt x="9507" y="434"/>
                    <a:pt x="9274" y="834"/>
                    <a:pt x="9007" y="1234"/>
                  </a:cubicBezTo>
                  <a:cubicBezTo>
                    <a:pt x="8773" y="1635"/>
                    <a:pt x="8440" y="2001"/>
                    <a:pt x="8073" y="2268"/>
                  </a:cubicBezTo>
                  <a:cubicBezTo>
                    <a:pt x="7906" y="2402"/>
                    <a:pt x="7706" y="2535"/>
                    <a:pt x="7472" y="2602"/>
                  </a:cubicBezTo>
                  <a:cubicBezTo>
                    <a:pt x="7239" y="2635"/>
                    <a:pt x="7005" y="2702"/>
                    <a:pt x="6772" y="2735"/>
                  </a:cubicBezTo>
                  <a:cubicBezTo>
                    <a:pt x="6538" y="2752"/>
                    <a:pt x="6305" y="2760"/>
                    <a:pt x="6071" y="2760"/>
                  </a:cubicBezTo>
                  <a:cubicBezTo>
                    <a:pt x="5838" y="2760"/>
                    <a:pt x="5604" y="2752"/>
                    <a:pt x="5371" y="2735"/>
                  </a:cubicBezTo>
                  <a:cubicBezTo>
                    <a:pt x="4437" y="2635"/>
                    <a:pt x="3503" y="2402"/>
                    <a:pt x="2602" y="2035"/>
                  </a:cubicBezTo>
                  <a:cubicBezTo>
                    <a:pt x="1702" y="1701"/>
                    <a:pt x="834" y="1268"/>
                    <a:pt x="0" y="801"/>
                  </a:cubicBezTo>
                  <a:lnTo>
                    <a:pt x="0" y="801"/>
                  </a:lnTo>
                  <a:cubicBezTo>
                    <a:pt x="768" y="1401"/>
                    <a:pt x="1635" y="1901"/>
                    <a:pt x="2536" y="2302"/>
                  </a:cubicBezTo>
                  <a:cubicBezTo>
                    <a:pt x="3403" y="2702"/>
                    <a:pt x="4370" y="2969"/>
                    <a:pt x="5338" y="3069"/>
                  </a:cubicBezTo>
                  <a:cubicBezTo>
                    <a:pt x="5545" y="3083"/>
                    <a:pt x="5752" y="3091"/>
                    <a:pt x="5959" y="3091"/>
                  </a:cubicBezTo>
                  <a:cubicBezTo>
                    <a:pt x="6252" y="3091"/>
                    <a:pt x="6545" y="3075"/>
                    <a:pt x="6839" y="3036"/>
                  </a:cubicBezTo>
                  <a:cubicBezTo>
                    <a:pt x="7072" y="3002"/>
                    <a:pt x="7306" y="2935"/>
                    <a:pt x="7539" y="2869"/>
                  </a:cubicBezTo>
                  <a:cubicBezTo>
                    <a:pt x="7806" y="2802"/>
                    <a:pt x="8039" y="2669"/>
                    <a:pt x="8240" y="2502"/>
                  </a:cubicBezTo>
                  <a:cubicBezTo>
                    <a:pt x="8940" y="1801"/>
                    <a:pt x="9474" y="934"/>
                    <a:pt x="9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456425" y="1745730"/>
              <a:ext cx="551307" cy="400539"/>
            </a:xfrm>
            <a:custGeom>
              <a:avLst/>
              <a:gdLst/>
              <a:ahLst/>
              <a:cxnLst/>
              <a:rect l="l" t="t" r="r" b="b"/>
              <a:pathLst>
                <a:path w="17680" h="12845" extrusionOk="0">
                  <a:moveTo>
                    <a:pt x="8674" y="1"/>
                  </a:moveTo>
                  <a:cubicBezTo>
                    <a:pt x="3903" y="1"/>
                    <a:pt x="1" y="2869"/>
                    <a:pt x="1" y="6405"/>
                  </a:cubicBezTo>
                  <a:cubicBezTo>
                    <a:pt x="1" y="9974"/>
                    <a:pt x="3903" y="12843"/>
                    <a:pt x="8674" y="12843"/>
                  </a:cubicBezTo>
                  <a:cubicBezTo>
                    <a:pt x="8727" y="12844"/>
                    <a:pt x="8780" y="12844"/>
                    <a:pt x="8834" y="12844"/>
                  </a:cubicBezTo>
                  <a:cubicBezTo>
                    <a:pt x="10913" y="12844"/>
                    <a:pt x="12954" y="12213"/>
                    <a:pt x="14678" y="11042"/>
                  </a:cubicBezTo>
                  <a:lnTo>
                    <a:pt x="17680" y="11809"/>
                  </a:lnTo>
                  <a:lnTo>
                    <a:pt x="16512" y="9207"/>
                  </a:lnTo>
                  <a:cubicBezTo>
                    <a:pt x="17046" y="8373"/>
                    <a:pt x="17380" y="7406"/>
                    <a:pt x="17380" y="6405"/>
                  </a:cubicBezTo>
                  <a:cubicBezTo>
                    <a:pt x="17380" y="2869"/>
                    <a:pt x="13477" y="1"/>
                    <a:pt x="867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564598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02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2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01"/>
                    <a:pt x="1702" y="0"/>
                    <a:pt x="1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89422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02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1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01"/>
                    <a:pt x="1702" y="0"/>
                    <a:pt x="1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815276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35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2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34"/>
                    <a:pt x="1702" y="34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6"/>
          <p:cNvGrpSpPr/>
          <p:nvPr/>
        </p:nvGrpSpPr>
        <p:grpSpPr>
          <a:xfrm>
            <a:off x="5578448" y="1747427"/>
            <a:ext cx="1868088" cy="1212912"/>
            <a:chOff x="6073875" y="1898488"/>
            <a:chExt cx="1388500" cy="901525"/>
          </a:xfrm>
        </p:grpSpPr>
        <p:sp>
          <p:nvSpPr>
            <p:cNvPr id="774" name="Google Shape;774;p36"/>
            <p:cNvSpPr/>
            <p:nvPr/>
          </p:nvSpPr>
          <p:spPr>
            <a:xfrm>
              <a:off x="6705975" y="2278763"/>
              <a:ext cx="86750" cy="110075"/>
            </a:xfrm>
            <a:custGeom>
              <a:avLst/>
              <a:gdLst/>
              <a:ahLst/>
              <a:cxnLst/>
              <a:rect l="l" t="t" r="r" b="b"/>
              <a:pathLst>
                <a:path w="3470" h="4403" extrusionOk="0">
                  <a:moveTo>
                    <a:pt x="3470" y="1"/>
                  </a:moveTo>
                  <a:cubicBezTo>
                    <a:pt x="3236" y="1"/>
                    <a:pt x="3036" y="368"/>
                    <a:pt x="2803" y="501"/>
                  </a:cubicBezTo>
                  <a:cubicBezTo>
                    <a:pt x="2776" y="528"/>
                    <a:pt x="2743" y="538"/>
                    <a:pt x="2706" y="538"/>
                  </a:cubicBezTo>
                  <a:cubicBezTo>
                    <a:pt x="2602" y="538"/>
                    <a:pt x="2467" y="459"/>
                    <a:pt x="2369" y="434"/>
                  </a:cubicBezTo>
                  <a:cubicBezTo>
                    <a:pt x="2236" y="434"/>
                    <a:pt x="2252" y="520"/>
                    <a:pt x="2144" y="520"/>
                  </a:cubicBezTo>
                  <a:cubicBezTo>
                    <a:pt x="2117" y="520"/>
                    <a:pt x="2082" y="515"/>
                    <a:pt x="2036" y="501"/>
                  </a:cubicBezTo>
                  <a:cubicBezTo>
                    <a:pt x="1855" y="424"/>
                    <a:pt x="1536" y="247"/>
                    <a:pt x="1293" y="247"/>
                  </a:cubicBezTo>
                  <a:cubicBezTo>
                    <a:pt x="1220" y="247"/>
                    <a:pt x="1155" y="263"/>
                    <a:pt x="1102" y="301"/>
                  </a:cubicBezTo>
                  <a:cubicBezTo>
                    <a:pt x="868" y="468"/>
                    <a:pt x="668" y="735"/>
                    <a:pt x="568" y="1035"/>
                  </a:cubicBezTo>
                  <a:cubicBezTo>
                    <a:pt x="768" y="1335"/>
                    <a:pt x="434" y="1469"/>
                    <a:pt x="368" y="1769"/>
                  </a:cubicBezTo>
                  <a:cubicBezTo>
                    <a:pt x="268" y="1969"/>
                    <a:pt x="334" y="2136"/>
                    <a:pt x="268" y="2403"/>
                  </a:cubicBezTo>
                  <a:cubicBezTo>
                    <a:pt x="101" y="2736"/>
                    <a:pt x="1" y="2769"/>
                    <a:pt x="201" y="3070"/>
                  </a:cubicBezTo>
                  <a:cubicBezTo>
                    <a:pt x="334" y="3236"/>
                    <a:pt x="601" y="3003"/>
                    <a:pt x="568" y="3403"/>
                  </a:cubicBezTo>
                  <a:cubicBezTo>
                    <a:pt x="468" y="3670"/>
                    <a:pt x="434" y="3970"/>
                    <a:pt x="434" y="4271"/>
                  </a:cubicBezTo>
                  <a:cubicBezTo>
                    <a:pt x="473" y="4348"/>
                    <a:pt x="624" y="4403"/>
                    <a:pt x="757" y="4403"/>
                  </a:cubicBezTo>
                  <a:cubicBezTo>
                    <a:pt x="853" y="4403"/>
                    <a:pt x="940" y="4374"/>
                    <a:pt x="968" y="4304"/>
                  </a:cubicBezTo>
                  <a:cubicBezTo>
                    <a:pt x="1035" y="4271"/>
                    <a:pt x="901" y="4070"/>
                    <a:pt x="901" y="3970"/>
                  </a:cubicBezTo>
                  <a:cubicBezTo>
                    <a:pt x="901" y="3870"/>
                    <a:pt x="1035" y="3804"/>
                    <a:pt x="1035" y="3670"/>
                  </a:cubicBezTo>
                  <a:cubicBezTo>
                    <a:pt x="1035" y="3503"/>
                    <a:pt x="1001" y="3236"/>
                    <a:pt x="1035" y="3003"/>
                  </a:cubicBezTo>
                  <a:cubicBezTo>
                    <a:pt x="1035" y="2803"/>
                    <a:pt x="768" y="2636"/>
                    <a:pt x="1168" y="2603"/>
                  </a:cubicBezTo>
                  <a:cubicBezTo>
                    <a:pt x="1178" y="2601"/>
                    <a:pt x="1187" y="2601"/>
                    <a:pt x="1196" y="2601"/>
                  </a:cubicBezTo>
                  <a:cubicBezTo>
                    <a:pt x="1421" y="2601"/>
                    <a:pt x="1236" y="3007"/>
                    <a:pt x="1268" y="3103"/>
                  </a:cubicBezTo>
                  <a:cubicBezTo>
                    <a:pt x="1335" y="3370"/>
                    <a:pt x="1635" y="3303"/>
                    <a:pt x="1569" y="3570"/>
                  </a:cubicBezTo>
                  <a:cubicBezTo>
                    <a:pt x="1515" y="3812"/>
                    <a:pt x="1613" y="3881"/>
                    <a:pt x="1758" y="3881"/>
                  </a:cubicBezTo>
                  <a:cubicBezTo>
                    <a:pt x="1792" y="3881"/>
                    <a:pt x="1830" y="3877"/>
                    <a:pt x="1869" y="3870"/>
                  </a:cubicBezTo>
                  <a:cubicBezTo>
                    <a:pt x="1808" y="3870"/>
                    <a:pt x="2195" y="3562"/>
                    <a:pt x="2260" y="3562"/>
                  </a:cubicBezTo>
                  <a:cubicBezTo>
                    <a:pt x="2266" y="3562"/>
                    <a:pt x="2269" y="3564"/>
                    <a:pt x="2269" y="3570"/>
                  </a:cubicBezTo>
                  <a:cubicBezTo>
                    <a:pt x="2369" y="3236"/>
                    <a:pt x="2036" y="3403"/>
                    <a:pt x="1935" y="3136"/>
                  </a:cubicBezTo>
                  <a:cubicBezTo>
                    <a:pt x="1902" y="3070"/>
                    <a:pt x="2102" y="3003"/>
                    <a:pt x="2036" y="2870"/>
                  </a:cubicBezTo>
                  <a:cubicBezTo>
                    <a:pt x="1969" y="2736"/>
                    <a:pt x="1902" y="2636"/>
                    <a:pt x="1835" y="2503"/>
                  </a:cubicBezTo>
                  <a:cubicBezTo>
                    <a:pt x="1735" y="2302"/>
                    <a:pt x="1635" y="2302"/>
                    <a:pt x="1502" y="2169"/>
                  </a:cubicBezTo>
                  <a:lnTo>
                    <a:pt x="1502" y="2169"/>
                  </a:lnTo>
                  <a:cubicBezTo>
                    <a:pt x="1539" y="2182"/>
                    <a:pt x="1575" y="2189"/>
                    <a:pt x="1609" y="2189"/>
                  </a:cubicBezTo>
                  <a:cubicBezTo>
                    <a:pt x="1940" y="2189"/>
                    <a:pt x="2115" y="1610"/>
                    <a:pt x="2406" y="1610"/>
                  </a:cubicBezTo>
                  <a:cubicBezTo>
                    <a:pt x="2456" y="1610"/>
                    <a:pt x="2510" y="1628"/>
                    <a:pt x="2569" y="1669"/>
                  </a:cubicBezTo>
                  <a:cubicBezTo>
                    <a:pt x="2616" y="1466"/>
                    <a:pt x="2568" y="1409"/>
                    <a:pt x="2484" y="1409"/>
                  </a:cubicBezTo>
                  <a:cubicBezTo>
                    <a:pt x="2387" y="1409"/>
                    <a:pt x="2242" y="1484"/>
                    <a:pt x="2136" y="1502"/>
                  </a:cubicBezTo>
                  <a:cubicBezTo>
                    <a:pt x="1935" y="1502"/>
                    <a:pt x="1969" y="1602"/>
                    <a:pt x="1769" y="1635"/>
                  </a:cubicBezTo>
                  <a:cubicBezTo>
                    <a:pt x="1757" y="1638"/>
                    <a:pt x="1747" y="1639"/>
                    <a:pt x="1738" y="1639"/>
                  </a:cubicBezTo>
                  <a:cubicBezTo>
                    <a:pt x="1660" y="1639"/>
                    <a:pt x="1661" y="1564"/>
                    <a:pt x="1624" y="1564"/>
                  </a:cubicBezTo>
                  <a:cubicBezTo>
                    <a:pt x="1604" y="1564"/>
                    <a:pt x="1570" y="1589"/>
                    <a:pt x="1502" y="1669"/>
                  </a:cubicBezTo>
                  <a:cubicBezTo>
                    <a:pt x="1410" y="1761"/>
                    <a:pt x="1318" y="1800"/>
                    <a:pt x="1232" y="1800"/>
                  </a:cubicBezTo>
                  <a:cubicBezTo>
                    <a:pt x="883" y="1800"/>
                    <a:pt x="640" y="1156"/>
                    <a:pt x="935" y="835"/>
                  </a:cubicBezTo>
                  <a:cubicBezTo>
                    <a:pt x="990" y="757"/>
                    <a:pt x="1050" y="731"/>
                    <a:pt x="1113" y="731"/>
                  </a:cubicBezTo>
                  <a:cubicBezTo>
                    <a:pt x="1239" y="731"/>
                    <a:pt x="1380" y="835"/>
                    <a:pt x="1535" y="835"/>
                  </a:cubicBezTo>
                  <a:cubicBezTo>
                    <a:pt x="1701" y="814"/>
                    <a:pt x="1894" y="767"/>
                    <a:pt x="2071" y="767"/>
                  </a:cubicBezTo>
                  <a:cubicBezTo>
                    <a:pt x="2179" y="767"/>
                    <a:pt x="2281" y="784"/>
                    <a:pt x="2369" y="835"/>
                  </a:cubicBezTo>
                  <a:cubicBezTo>
                    <a:pt x="2481" y="897"/>
                    <a:pt x="2584" y="925"/>
                    <a:pt x="2679" y="925"/>
                  </a:cubicBezTo>
                  <a:cubicBezTo>
                    <a:pt x="3089" y="925"/>
                    <a:pt x="3334" y="408"/>
                    <a:pt x="34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6745175" y="2162013"/>
              <a:ext cx="69250" cy="60100"/>
            </a:xfrm>
            <a:custGeom>
              <a:avLst/>
              <a:gdLst/>
              <a:ahLst/>
              <a:cxnLst/>
              <a:rect l="l" t="t" r="r" b="b"/>
              <a:pathLst>
                <a:path w="2770" h="2404" extrusionOk="0">
                  <a:moveTo>
                    <a:pt x="2002" y="1"/>
                  </a:moveTo>
                  <a:cubicBezTo>
                    <a:pt x="2035" y="134"/>
                    <a:pt x="2069" y="301"/>
                    <a:pt x="2102" y="468"/>
                  </a:cubicBezTo>
                  <a:cubicBezTo>
                    <a:pt x="2002" y="451"/>
                    <a:pt x="1960" y="434"/>
                    <a:pt x="1935" y="434"/>
                  </a:cubicBezTo>
                  <a:cubicBezTo>
                    <a:pt x="1910" y="434"/>
                    <a:pt x="1902" y="451"/>
                    <a:pt x="1869" y="501"/>
                  </a:cubicBezTo>
                  <a:cubicBezTo>
                    <a:pt x="1830" y="478"/>
                    <a:pt x="1798" y="467"/>
                    <a:pt x="1772" y="467"/>
                  </a:cubicBezTo>
                  <a:cubicBezTo>
                    <a:pt x="1688" y="467"/>
                    <a:pt x="1668" y="581"/>
                    <a:pt x="1668" y="735"/>
                  </a:cubicBezTo>
                  <a:cubicBezTo>
                    <a:pt x="1626" y="705"/>
                    <a:pt x="1588" y="692"/>
                    <a:pt x="1554" y="692"/>
                  </a:cubicBezTo>
                  <a:cubicBezTo>
                    <a:pt x="1395" y="692"/>
                    <a:pt x="1299" y="953"/>
                    <a:pt x="1135" y="1035"/>
                  </a:cubicBezTo>
                  <a:cubicBezTo>
                    <a:pt x="1235" y="901"/>
                    <a:pt x="1235" y="635"/>
                    <a:pt x="1001" y="601"/>
                  </a:cubicBezTo>
                  <a:cubicBezTo>
                    <a:pt x="734" y="601"/>
                    <a:pt x="834" y="935"/>
                    <a:pt x="701" y="1002"/>
                  </a:cubicBezTo>
                  <a:cubicBezTo>
                    <a:pt x="468" y="1068"/>
                    <a:pt x="1" y="1335"/>
                    <a:pt x="267" y="1702"/>
                  </a:cubicBezTo>
                  <a:cubicBezTo>
                    <a:pt x="366" y="1628"/>
                    <a:pt x="501" y="1209"/>
                    <a:pt x="605" y="1209"/>
                  </a:cubicBezTo>
                  <a:cubicBezTo>
                    <a:pt x="642" y="1209"/>
                    <a:pt x="675" y="1262"/>
                    <a:pt x="701" y="1402"/>
                  </a:cubicBezTo>
                  <a:cubicBezTo>
                    <a:pt x="768" y="1268"/>
                    <a:pt x="768" y="1302"/>
                    <a:pt x="834" y="1235"/>
                  </a:cubicBezTo>
                  <a:cubicBezTo>
                    <a:pt x="868" y="1402"/>
                    <a:pt x="868" y="1335"/>
                    <a:pt x="1001" y="1435"/>
                  </a:cubicBezTo>
                  <a:cubicBezTo>
                    <a:pt x="968" y="1335"/>
                    <a:pt x="968" y="1268"/>
                    <a:pt x="1001" y="1168"/>
                  </a:cubicBezTo>
                  <a:cubicBezTo>
                    <a:pt x="1034" y="1164"/>
                    <a:pt x="1064" y="1163"/>
                    <a:pt x="1091" y="1163"/>
                  </a:cubicBezTo>
                  <a:cubicBezTo>
                    <a:pt x="1527" y="1163"/>
                    <a:pt x="1207" y="1653"/>
                    <a:pt x="1301" y="1936"/>
                  </a:cubicBezTo>
                  <a:cubicBezTo>
                    <a:pt x="1349" y="2078"/>
                    <a:pt x="1600" y="2289"/>
                    <a:pt x="1765" y="2289"/>
                  </a:cubicBezTo>
                  <a:cubicBezTo>
                    <a:pt x="1831" y="2289"/>
                    <a:pt x="1883" y="2255"/>
                    <a:pt x="1902" y="2169"/>
                  </a:cubicBezTo>
                  <a:lnTo>
                    <a:pt x="1969" y="2169"/>
                  </a:lnTo>
                  <a:cubicBezTo>
                    <a:pt x="1914" y="2334"/>
                    <a:pt x="1949" y="2403"/>
                    <a:pt x="2006" y="2403"/>
                  </a:cubicBezTo>
                  <a:cubicBezTo>
                    <a:pt x="2086" y="2403"/>
                    <a:pt x="2208" y="2265"/>
                    <a:pt x="2169" y="2069"/>
                  </a:cubicBezTo>
                  <a:cubicBezTo>
                    <a:pt x="2102" y="1802"/>
                    <a:pt x="1935" y="1635"/>
                    <a:pt x="2269" y="1435"/>
                  </a:cubicBezTo>
                  <a:cubicBezTo>
                    <a:pt x="2402" y="1635"/>
                    <a:pt x="2302" y="1835"/>
                    <a:pt x="2436" y="2036"/>
                  </a:cubicBezTo>
                  <a:lnTo>
                    <a:pt x="2436" y="1669"/>
                  </a:lnTo>
                  <a:cubicBezTo>
                    <a:pt x="2469" y="1702"/>
                    <a:pt x="2502" y="1735"/>
                    <a:pt x="2536" y="1735"/>
                  </a:cubicBezTo>
                  <a:cubicBezTo>
                    <a:pt x="2569" y="1569"/>
                    <a:pt x="2769" y="935"/>
                    <a:pt x="2536" y="935"/>
                  </a:cubicBezTo>
                  <a:cubicBezTo>
                    <a:pt x="2536" y="868"/>
                    <a:pt x="2536" y="835"/>
                    <a:pt x="2536" y="768"/>
                  </a:cubicBezTo>
                  <a:cubicBezTo>
                    <a:pt x="2436" y="768"/>
                    <a:pt x="2436" y="701"/>
                    <a:pt x="2369" y="701"/>
                  </a:cubicBezTo>
                  <a:cubicBezTo>
                    <a:pt x="2402" y="668"/>
                    <a:pt x="2469" y="635"/>
                    <a:pt x="2502" y="601"/>
                  </a:cubicBezTo>
                  <a:cubicBezTo>
                    <a:pt x="2502" y="486"/>
                    <a:pt x="2477" y="321"/>
                    <a:pt x="2385" y="321"/>
                  </a:cubicBezTo>
                  <a:cubicBezTo>
                    <a:pt x="2370" y="321"/>
                    <a:pt x="2354" y="325"/>
                    <a:pt x="2336" y="334"/>
                  </a:cubicBezTo>
                  <a:cubicBezTo>
                    <a:pt x="2302" y="168"/>
                    <a:pt x="2169" y="34"/>
                    <a:pt x="20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6124400" y="2257038"/>
              <a:ext cx="813400" cy="486300"/>
            </a:xfrm>
            <a:custGeom>
              <a:avLst/>
              <a:gdLst/>
              <a:ahLst/>
              <a:cxnLst/>
              <a:rect l="l" t="t" r="r" b="b"/>
              <a:pathLst>
                <a:path w="32536" h="19452" extrusionOk="0">
                  <a:moveTo>
                    <a:pt x="7717" y="0"/>
                  </a:moveTo>
                  <a:cubicBezTo>
                    <a:pt x="5436" y="0"/>
                    <a:pt x="0" y="1951"/>
                    <a:pt x="1115" y="4706"/>
                  </a:cubicBezTo>
                  <a:cubicBezTo>
                    <a:pt x="2739" y="8850"/>
                    <a:pt x="10755" y="19451"/>
                    <a:pt x="13441" y="19451"/>
                  </a:cubicBezTo>
                  <a:cubicBezTo>
                    <a:pt x="13457" y="19451"/>
                    <a:pt x="13474" y="19451"/>
                    <a:pt x="13490" y="19450"/>
                  </a:cubicBezTo>
                  <a:cubicBezTo>
                    <a:pt x="21262" y="19016"/>
                    <a:pt x="29935" y="11711"/>
                    <a:pt x="31503" y="9476"/>
                  </a:cubicBezTo>
                  <a:cubicBezTo>
                    <a:pt x="32536" y="8013"/>
                    <a:pt x="32458" y="6624"/>
                    <a:pt x="30635" y="6624"/>
                  </a:cubicBezTo>
                  <a:cubicBezTo>
                    <a:pt x="30338" y="6624"/>
                    <a:pt x="29994" y="6661"/>
                    <a:pt x="29602" y="6741"/>
                  </a:cubicBezTo>
                  <a:cubicBezTo>
                    <a:pt x="24227" y="7888"/>
                    <a:pt x="19399" y="9711"/>
                    <a:pt x="16732" y="9711"/>
                  </a:cubicBezTo>
                  <a:cubicBezTo>
                    <a:pt x="16685" y="9711"/>
                    <a:pt x="16638" y="9711"/>
                    <a:pt x="16592" y="9709"/>
                  </a:cubicBezTo>
                  <a:cubicBezTo>
                    <a:pt x="14924" y="9676"/>
                    <a:pt x="10521" y="403"/>
                    <a:pt x="8186" y="36"/>
                  </a:cubicBezTo>
                  <a:cubicBezTo>
                    <a:pt x="8052" y="12"/>
                    <a:pt x="7894" y="0"/>
                    <a:pt x="771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6605075" y="2416913"/>
              <a:ext cx="346625" cy="288025"/>
            </a:xfrm>
            <a:custGeom>
              <a:avLst/>
              <a:gdLst/>
              <a:ahLst/>
              <a:cxnLst/>
              <a:rect l="l" t="t" r="r" b="b"/>
              <a:pathLst>
                <a:path w="13865" h="11521" extrusionOk="0">
                  <a:moveTo>
                    <a:pt x="11591" y="0"/>
                  </a:moveTo>
                  <a:cubicBezTo>
                    <a:pt x="11480" y="0"/>
                    <a:pt x="11364" y="4"/>
                    <a:pt x="11242" y="12"/>
                  </a:cubicBezTo>
                  <a:cubicBezTo>
                    <a:pt x="10775" y="45"/>
                    <a:pt x="10308" y="112"/>
                    <a:pt x="9841" y="212"/>
                  </a:cubicBezTo>
                  <a:cubicBezTo>
                    <a:pt x="5938" y="1113"/>
                    <a:pt x="1" y="2981"/>
                    <a:pt x="1" y="2981"/>
                  </a:cubicBezTo>
                  <a:lnTo>
                    <a:pt x="3036" y="9552"/>
                  </a:lnTo>
                  <a:lnTo>
                    <a:pt x="3970" y="11520"/>
                  </a:lnTo>
                  <a:cubicBezTo>
                    <a:pt x="3970" y="11520"/>
                    <a:pt x="10375" y="6784"/>
                    <a:pt x="12309" y="3882"/>
                  </a:cubicBezTo>
                  <a:cubicBezTo>
                    <a:pt x="13864" y="1533"/>
                    <a:pt x="13759" y="0"/>
                    <a:pt x="1159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6725150" y="2463913"/>
              <a:ext cx="7550" cy="41700"/>
            </a:xfrm>
            <a:custGeom>
              <a:avLst/>
              <a:gdLst/>
              <a:ahLst/>
              <a:cxnLst/>
              <a:rect l="l" t="t" r="r" b="b"/>
              <a:pathLst>
                <a:path w="302" h="1668" extrusionOk="0">
                  <a:moveTo>
                    <a:pt x="168" y="0"/>
                  </a:moveTo>
                  <a:cubicBezTo>
                    <a:pt x="1" y="567"/>
                    <a:pt x="1" y="1134"/>
                    <a:pt x="168" y="1668"/>
                  </a:cubicBezTo>
                  <a:cubicBezTo>
                    <a:pt x="301" y="1134"/>
                    <a:pt x="301" y="567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667625" y="2545638"/>
              <a:ext cx="41725" cy="5850"/>
            </a:xfrm>
            <a:custGeom>
              <a:avLst/>
              <a:gdLst/>
              <a:ahLst/>
              <a:cxnLst/>
              <a:rect l="l" t="t" r="r" b="b"/>
              <a:pathLst>
                <a:path w="1669" h="234" extrusionOk="0">
                  <a:moveTo>
                    <a:pt x="834" y="0"/>
                  </a:moveTo>
                  <a:cubicBezTo>
                    <a:pt x="534" y="0"/>
                    <a:pt x="267" y="33"/>
                    <a:pt x="0" y="134"/>
                  </a:cubicBezTo>
                  <a:cubicBezTo>
                    <a:pt x="267" y="200"/>
                    <a:pt x="542" y="234"/>
                    <a:pt x="822" y="234"/>
                  </a:cubicBezTo>
                  <a:cubicBezTo>
                    <a:pt x="1101" y="234"/>
                    <a:pt x="1385" y="200"/>
                    <a:pt x="1668" y="134"/>
                  </a:cubicBezTo>
                  <a:cubicBezTo>
                    <a:pt x="1368" y="33"/>
                    <a:pt x="1101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878600" y="2428888"/>
              <a:ext cx="41725" cy="5850"/>
            </a:xfrm>
            <a:custGeom>
              <a:avLst/>
              <a:gdLst/>
              <a:ahLst/>
              <a:cxnLst/>
              <a:rect l="l" t="t" r="r" b="b"/>
              <a:pathLst>
                <a:path w="1669" h="234" extrusionOk="0">
                  <a:moveTo>
                    <a:pt x="835" y="0"/>
                  </a:moveTo>
                  <a:cubicBezTo>
                    <a:pt x="568" y="0"/>
                    <a:pt x="268" y="33"/>
                    <a:pt x="1" y="134"/>
                  </a:cubicBezTo>
                  <a:cubicBezTo>
                    <a:pt x="268" y="200"/>
                    <a:pt x="551" y="234"/>
                    <a:pt x="835" y="234"/>
                  </a:cubicBezTo>
                  <a:cubicBezTo>
                    <a:pt x="1118" y="234"/>
                    <a:pt x="1402" y="200"/>
                    <a:pt x="1669" y="134"/>
                  </a:cubicBezTo>
                  <a:cubicBezTo>
                    <a:pt x="1402" y="33"/>
                    <a:pt x="1101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805225" y="2516438"/>
              <a:ext cx="29200" cy="30050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501"/>
                    <a:pt x="667" y="901"/>
                    <a:pt x="1168" y="1201"/>
                  </a:cubicBezTo>
                  <a:cubicBezTo>
                    <a:pt x="868" y="701"/>
                    <a:pt x="467" y="3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724325" y="2616513"/>
              <a:ext cx="30050" cy="29200"/>
            </a:xfrm>
            <a:custGeom>
              <a:avLst/>
              <a:gdLst/>
              <a:ahLst/>
              <a:cxnLst/>
              <a:rect l="l" t="t" r="r" b="b"/>
              <a:pathLst>
                <a:path w="1202" h="1168" extrusionOk="0">
                  <a:moveTo>
                    <a:pt x="1" y="0"/>
                  </a:moveTo>
                  <a:cubicBezTo>
                    <a:pt x="167" y="234"/>
                    <a:pt x="334" y="468"/>
                    <a:pt x="534" y="668"/>
                  </a:cubicBezTo>
                  <a:cubicBezTo>
                    <a:pt x="734" y="868"/>
                    <a:pt x="935" y="1035"/>
                    <a:pt x="1201" y="1168"/>
                  </a:cubicBezTo>
                  <a:cubicBezTo>
                    <a:pt x="1068" y="901"/>
                    <a:pt x="868" y="701"/>
                    <a:pt x="668" y="501"/>
                  </a:cubicBezTo>
                  <a:cubicBezTo>
                    <a:pt x="468" y="301"/>
                    <a:pt x="267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680975" y="2416913"/>
              <a:ext cx="270725" cy="288025"/>
            </a:xfrm>
            <a:custGeom>
              <a:avLst/>
              <a:gdLst/>
              <a:ahLst/>
              <a:cxnLst/>
              <a:rect l="l" t="t" r="r" b="b"/>
              <a:pathLst>
                <a:path w="10829" h="11521" extrusionOk="0">
                  <a:moveTo>
                    <a:pt x="8526" y="0"/>
                  </a:moveTo>
                  <a:cubicBezTo>
                    <a:pt x="8414" y="0"/>
                    <a:pt x="8296" y="4"/>
                    <a:pt x="8173" y="12"/>
                  </a:cubicBezTo>
                  <a:cubicBezTo>
                    <a:pt x="6071" y="2447"/>
                    <a:pt x="2368" y="6717"/>
                    <a:pt x="0" y="9552"/>
                  </a:cubicBezTo>
                  <a:lnTo>
                    <a:pt x="934" y="11520"/>
                  </a:lnTo>
                  <a:cubicBezTo>
                    <a:pt x="934" y="11520"/>
                    <a:pt x="7339" y="6784"/>
                    <a:pt x="9273" y="3882"/>
                  </a:cubicBezTo>
                  <a:cubicBezTo>
                    <a:pt x="10828" y="1533"/>
                    <a:pt x="10723" y="0"/>
                    <a:pt x="8526" y="0"/>
                  </a:cubicBezTo>
                  <a:close/>
                </a:path>
              </a:pathLst>
            </a:custGeom>
            <a:solidFill>
              <a:srgbClr val="263238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6648850" y="2492663"/>
              <a:ext cx="83850" cy="179550"/>
            </a:xfrm>
            <a:custGeom>
              <a:avLst/>
              <a:gdLst/>
              <a:ahLst/>
              <a:cxnLst/>
              <a:rect l="l" t="t" r="r" b="b"/>
              <a:pathLst>
                <a:path w="3354" h="7182" extrusionOk="0">
                  <a:moveTo>
                    <a:pt x="26" y="1"/>
                  </a:moveTo>
                  <a:cubicBezTo>
                    <a:pt x="9" y="1"/>
                    <a:pt x="1" y="18"/>
                    <a:pt x="17" y="51"/>
                  </a:cubicBezTo>
                  <a:cubicBezTo>
                    <a:pt x="985" y="2486"/>
                    <a:pt x="2086" y="4854"/>
                    <a:pt x="3320" y="7156"/>
                  </a:cubicBezTo>
                  <a:cubicBezTo>
                    <a:pt x="3320" y="7173"/>
                    <a:pt x="3328" y="7181"/>
                    <a:pt x="3337" y="7181"/>
                  </a:cubicBezTo>
                  <a:cubicBezTo>
                    <a:pt x="3345" y="7181"/>
                    <a:pt x="3353" y="7173"/>
                    <a:pt x="3353" y="7156"/>
                  </a:cubicBezTo>
                  <a:cubicBezTo>
                    <a:pt x="2853" y="5955"/>
                    <a:pt x="618" y="1085"/>
                    <a:pt x="84" y="51"/>
                  </a:cubicBezTo>
                  <a:cubicBezTo>
                    <a:pt x="68" y="18"/>
                    <a:pt x="43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6073875" y="2055838"/>
              <a:ext cx="276050" cy="330525"/>
            </a:xfrm>
            <a:custGeom>
              <a:avLst/>
              <a:gdLst/>
              <a:ahLst/>
              <a:cxnLst/>
              <a:rect l="l" t="t" r="r" b="b"/>
              <a:pathLst>
                <a:path w="11042" h="13221" extrusionOk="0">
                  <a:moveTo>
                    <a:pt x="5929" y="1"/>
                  </a:moveTo>
                  <a:cubicBezTo>
                    <a:pt x="5889" y="1"/>
                    <a:pt x="5848" y="4"/>
                    <a:pt x="5804" y="11"/>
                  </a:cubicBezTo>
                  <a:cubicBezTo>
                    <a:pt x="4770" y="178"/>
                    <a:pt x="4570" y="1846"/>
                    <a:pt x="4570" y="1846"/>
                  </a:cubicBezTo>
                  <a:cubicBezTo>
                    <a:pt x="4570" y="1846"/>
                    <a:pt x="4306" y="290"/>
                    <a:pt x="3447" y="290"/>
                  </a:cubicBezTo>
                  <a:cubicBezTo>
                    <a:pt x="3390" y="290"/>
                    <a:pt x="3331" y="297"/>
                    <a:pt x="3269" y="312"/>
                  </a:cubicBezTo>
                  <a:cubicBezTo>
                    <a:pt x="2268" y="512"/>
                    <a:pt x="2202" y="2146"/>
                    <a:pt x="2202" y="2146"/>
                  </a:cubicBezTo>
                  <a:cubicBezTo>
                    <a:pt x="2202" y="2146"/>
                    <a:pt x="2016" y="1271"/>
                    <a:pt x="1289" y="1271"/>
                  </a:cubicBezTo>
                  <a:cubicBezTo>
                    <a:pt x="1201" y="1271"/>
                    <a:pt x="1105" y="1284"/>
                    <a:pt x="1001" y="1312"/>
                  </a:cubicBezTo>
                  <a:cubicBezTo>
                    <a:pt x="0" y="1613"/>
                    <a:pt x="467" y="5449"/>
                    <a:pt x="734" y="6750"/>
                  </a:cubicBezTo>
                  <a:cubicBezTo>
                    <a:pt x="967" y="8051"/>
                    <a:pt x="2869" y="12354"/>
                    <a:pt x="3336" y="13221"/>
                  </a:cubicBezTo>
                  <a:lnTo>
                    <a:pt x="11041" y="11353"/>
                  </a:lnTo>
                  <a:cubicBezTo>
                    <a:pt x="11041" y="11353"/>
                    <a:pt x="8873" y="5249"/>
                    <a:pt x="8773" y="4915"/>
                  </a:cubicBezTo>
                  <a:cubicBezTo>
                    <a:pt x="8406" y="3514"/>
                    <a:pt x="8906" y="679"/>
                    <a:pt x="7806" y="378"/>
                  </a:cubicBezTo>
                  <a:cubicBezTo>
                    <a:pt x="7744" y="362"/>
                    <a:pt x="7687" y="354"/>
                    <a:pt x="7633" y="354"/>
                  </a:cubicBezTo>
                  <a:cubicBezTo>
                    <a:pt x="6925" y="354"/>
                    <a:pt x="6838" y="1679"/>
                    <a:pt x="6838" y="1679"/>
                  </a:cubicBezTo>
                  <a:cubicBezTo>
                    <a:pt x="6838" y="1679"/>
                    <a:pt x="6808" y="1"/>
                    <a:pt x="592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6223975" y="2090938"/>
              <a:ext cx="35875" cy="128150"/>
            </a:xfrm>
            <a:custGeom>
              <a:avLst/>
              <a:gdLst/>
              <a:ahLst/>
              <a:cxnLst/>
              <a:rect l="l" t="t" r="r" b="b"/>
              <a:pathLst>
                <a:path w="1435" h="5126" extrusionOk="0">
                  <a:moveTo>
                    <a:pt x="788" y="0"/>
                  </a:moveTo>
                  <a:cubicBezTo>
                    <a:pt x="768" y="0"/>
                    <a:pt x="734" y="25"/>
                    <a:pt x="701" y="75"/>
                  </a:cubicBezTo>
                  <a:cubicBezTo>
                    <a:pt x="0" y="2110"/>
                    <a:pt x="434" y="3277"/>
                    <a:pt x="1401" y="5112"/>
                  </a:cubicBezTo>
                  <a:cubicBezTo>
                    <a:pt x="1401" y="5122"/>
                    <a:pt x="1404" y="5126"/>
                    <a:pt x="1408" y="5126"/>
                  </a:cubicBezTo>
                  <a:cubicBezTo>
                    <a:pt x="1418" y="5126"/>
                    <a:pt x="1435" y="5102"/>
                    <a:pt x="1435" y="5079"/>
                  </a:cubicBezTo>
                  <a:cubicBezTo>
                    <a:pt x="667" y="3144"/>
                    <a:pt x="467" y="2177"/>
                    <a:pt x="801" y="75"/>
                  </a:cubicBezTo>
                  <a:cubicBezTo>
                    <a:pt x="818" y="25"/>
                    <a:pt x="809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6173925" y="2095088"/>
              <a:ext cx="32550" cy="135975"/>
            </a:xfrm>
            <a:custGeom>
              <a:avLst/>
              <a:gdLst/>
              <a:ahLst/>
              <a:cxnLst/>
              <a:rect l="l" t="t" r="r" b="b"/>
              <a:pathLst>
                <a:path w="1302" h="5439" extrusionOk="0">
                  <a:moveTo>
                    <a:pt x="576" y="1"/>
                  </a:moveTo>
                  <a:cubicBezTo>
                    <a:pt x="551" y="1"/>
                    <a:pt x="518" y="26"/>
                    <a:pt x="501" y="76"/>
                  </a:cubicBezTo>
                  <a:cubicBezTo>
                    <a:pt x="1" y="2244"/>
                    <a:pt x="435" y="3445"/>
                    <a:pt x="1268" y="5413"/>
                  </a:cubicBezTo>
                  <a:cubicBezTo>
                    <a:pt x="1268" y="5430"/>
                    <a:pt x="1277" y="5438"/>
                    <a:pt x="1285" y="5438"/>
                  </a:cubicBezTo>
                  <a:cubicBezTo>
                    <a:pt x="1294" y="5438"/>
                    <a:pt x="1302" y="5430"/>
                    <a:pt x="1302" y="5413"/>
                  </a:cubicBezTo>
                  <a:cubicBezTo>
                    <a:pt x="601" y="3312"/>
                    <a:pt x="435" y="2278"/>
                    <a:pt x="601" y="76"/>
                  </a:cubicBezTo>
                  <a:cubicBezTo>
                    <a:pt x="618" y="26"/>
                    <a:pt x="601" y="1"/>
                    <a:pt x="5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6118900" y="2109488"/>
              <a:ext cx="38125" cy="134625"/>
            </a:xfrm>
            <a:custGeom>
              <a:avLst/>
              <a:gdLst/>
              <a:ahLst/>
              <a:cxnLst/>
              <a:rect l="l" t="t" r="r" b="b"/>
              <a:pathLst>
                <a:path w="1525" h="5385" extrusionOk="0">
                  <a:moveTo>
                    <a:pt x="413" y="0"/>
                  </a:moveTo>
                  <a:cubicBezTo>
                    <a:pt x="401" y="0"/>
                    <a:pt x="384" y="34"/>
                    <a:pt x="367" y="100"/>
                  </a:cubicBezTo>
                  <a:cubicBezTo>
                    <a:pt x="0" y="1935"/>
                    <a:pt x="401" y="3836"/>
                    <a:pt x="1435" y="5371"/>
                  </a:cubicBezTo>
                  <a:cubicBezTo>
                    <a:pt x="1444" y="5381"/>
                    <a:pt x="1457" y="5385"/>
                    <a:pt x="1469" y="5385"/>
                  </a:cubicBezTo>
                  <a:cubicBezTo>
                    <a:pt x="1499" y="5385"/>
                    <a:pt x="1525" y="5361"/>
                    <a:pt x="1501" y="5337"/>
                  </a:cubicBezTo>
                  <a:cubicBezTo>
                    <a:pt x="567" y="3403"/>
                    <a:pt x="401" y="2235"/>
                    <a:pt x="434" y="100"/>
                  </a:cubicBezTo>
                  <a:cubicBezTo>
                    <a:pt x="434" y="34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237325" y="2143713"/>
              <a:ext cx="150950" cy="226700"/>
            </a:xfrm>
            <a:custGeom>
              <a:avLst/>
              <a:gdLst/>
              <a:ahLst/>
              <a:cxnLst/>
              <a:rect l="l" t="t" r="r" b="b"/>
              <a:pathLst>
                <a:path w="6038" h="9068" extrusionOk="0">
                  <a:moveTo>
                    <a:pt x="2515" y="0"/>
                  </a:moveTo>
                  <a:cubicBezTo>
                    <a:pt x="2463" y="0"/>
                    <a:pt x="2414" y="11"/>
                    <a:pt x="2368" y="32"/>
                  </a:cubicBezTo>
                  <a:cubicBezTo>
                    <a:pt x="1168" y="666"/>
                    <a:pt x="2102" y="3268"/>
                    <a:pt x="2702" y="4502"/>
                  </a:cubicBezTo>
                  <a:cubicBezTo>
                    <a:pt x="2702" y="4502"/>
                    <a:pt x="0" y="5903"/>
                    <a:pt x="234" y="7938"/>
                  </a:cubicBezTo>
                  <a:cubicBezTo>
                    <a:pt x="351" y="8821"/>
                    <a:pt x="1482" y="9068"/>
                    <a:pt x="2709" y="9068"/>
                  </a:cubicBezTo>
                  <a:cubicBezTo>
                    <a:pt x="4263" y="9068"/>
                    <a:pt x="5971" y="8672"/>
                    <a:pt x="5971" y="8672"/>
                  </a:cubicBezTo>
                  <a:cubicBezTo>
                    <a:pt x="6038" y="7404"/>
                    <a:pt x="6004" y="6103"/>
                    <a:pt x="5871" y="4836"/>
                  </a:cubicBezTo>
                  <a:cubicBezTo>
                    <a:pt x="5681" y="3727"/>
                    <a:pt x="3505" y="0"/>
                    <a:pt x="251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237325" y="2151388"/>
              <a:ext cx="71725" cy="190075"/>
            </a:xfrm>
            <a:custGeom>
              <a:avLst/>
              <a:gdLst/>
              <a:ahLst/>
              <a:cxnLst/>
              <a:rect l="l" t="t" r="r" b="b"/>
              <a:pathLst>
                <a:path w="2869" h="7603" extrusionOk="0">
                  <a:moveTo>
                    <a:pt x="2089" y="1"/>
                  </a:moveTo>
                  <a:cubicBezTo>
                    <a:pt x="2085" y="1"/>
                    <a:pt x="2085" y="9"/>
                    <a:pt x="2102" y="26"/>
                  </a:cubicBezTo>
                  <a:cubicBezTo>
                    <a:pt x="2102" y="9"/>
                    <a:pt x="2093" y="1"/>
                    <a:pt x="2089" y="1"/>
                  </a:cubicBezTo>
                  <a:close/>
                  <a:moveTo>
                    <a:pt x="2102" y="26"/>
                  </a:moveTo>
                  <a:cubicBezTo>
                    <a:pt x="1134" y="1260"/>
                    <a:pt x="1968" y="2894"/>
                    <a:pt x="2502" y="4128"/>
                  </a:cubicBezTo>
                  <a:cubicBezTo>
                    <a:pt x="1268" y="4762"/>
                    <a:pt x="0" y="6097"/>
                    <a:pt x="100" y="7564"/>
                  </a:cubicBezTo>
                  <a:cubicBezTo>
                    <a:pt x="100" y="7592"/>
                    <a:pt x="112" y="7603"/>
                    <a:pt x="126" y="7603"/>
                  </a:cubicBezTo>
                  <a:cubicBezTo>
                    <a:pt x="145" y="7603"/>
                    <a:pt x="167" y="7584"/>
                    <a:pt x="167" y="7564"/>
                  </a:cubicBezTo>
                  <a:cubicBezTo>
                    <a:pt x="267" y="6230"/>
                    <a:pt x="1635" y="4962"/>
                    <a:pt x="2735" y="4329"/>
                  </a:cubicBezTo>
                  <a:cubicBezTo>
                    <a:pt x="2802" y="4295"/>
                    <a:pt x="2869" y="4229"/>
                    <a:pt x="2835" y="4128"/>
                  </a:cubicBezTo>
                  <a:cubicBezTo>
                    <a:pt x="2335" y="2894"/>
                    <a:pt x="1401" y="1326"/>
                    <a:pt x="2102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749350" y="2586963"/>
              <a:ext cx="17525" cy="156550"/>
            </a:xfrm>
            <a:custGeom>
              <a:avLst/>
              <a:gdLst/>
              <a:ahLst/>
              <a:cxnLst/>
              <a:rect l="l" t="t" r="r" b="b"/>
              <a:pathLst>
                <a:path w="701" h="6262" extrusionOk="0">
                  <a:moveTo>
                    <a:pt x="692" y="0"/>
                  </a:moveTo>
                  <a:cubicBezTo>
                    <a:pt x="682" y="0"/>
                    <a:pt x="667" y="15"/>
                    <a:pt x="667" y="15"/>
                  </a:cubicBezTo>
                  <a:cubicBezTo>
                    <a:pt x="501" y="615"/>
                    <a:pt x="401" y="1216"/>
                    <a:pt x="334" y="1816"/>
                  </a:cubicBezTo>
                  <a:cubicBezTo>
                    <a:pt x="334" y="1816"/>
                    <a:pt x="334" y="1783"/>
                    <a:pt x="334" y="1750"/>
                  </a:cubicBezTo>
                  <a:cubicBezTo>
                    <a:pt x="301" y="1416"/>
                    <a:pt x="267" y="1082"/>
                    <a:pt x="234" y="749"/>
                  </a:cubicBezTo>
                  <a:lnTo>
                    <a:pt x="200" y="749"/>
                  </a:lnTo>
                  <a:cubicBezTo>
                    <a:pt x="167" y="1082"/>
                    <a:pt x="167" y="1416"/>
                    <a:pt x="200" y="1783"/>
                  </a:cubicBezTo>
                  <a:cubicBezTo>
                    <a:pt x="200" y="1950"/>
                    <a:pt x="234" y="2083"/>
                    <a:pt x="267" y="2250"/>
                  </a:cubicBezTo>
                  <a:cubicBezTo>
                    <a:pt x="234" y="2517"/>
                    <a:pt x="200" y="2817"/>
                    <a:pt x="200" y="3084"/>
                  </a:cubicBezTo>
                  <a:cubicBezTo>
                    <a:pt x="167" y="3618"/>
                    <a:pt x="0" y="5819"/>
                    <a:pt x="34" y="6186"/>
                  </a:cubicBezTo>
                  <a:cubicBezTo>
                    <a:pt x="34" y="6236"/>
                    <a:pt x="50" y="6261"/>
                    <a:pt x="71" y="6261"/>
                  </a:cubicBezTo>
                  <a:cubicBezTo>
                    <a:pt x="92" y="6261"/>
                    <a:pt x="117" y="6236"/>
                    <a:pt x="134" y="6186"/>
                  </a:cubicBezTo>
                  <a:cubicBezTo>
                    <a:pt x="200" y="5786"/>
                    <a:pt x="434" y="3518"/>
                    <a:pt x="501" y="3017"/>
                  </a:cubicBezTo>
                  <a:cubicBezTo>
                    <a:pt x="634" y="2016"/>
                    <a:pt x="701" y="1016"/>
                    <a:pt x="701" y="15"/>
                  </a:cubicBezTo>
                  <a:cubicBezTo>
                    <a:pt x="701" y="4"/>
                    <a:pt x="697" y="0"/>
                    <a:pt x="6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746000" y="2386013"/>
              <a:ext cx="470375" cy="414000"/>
            </a:xfrm>
            <a:custGeom>
              <a:avLst/>
              <a:gdLst/>
              <a:ahLst/>
              <a:cxnLst/>
              <a:rect l="l" t="t" r="r" b="b"/>
              <a:pathLst>
                <a:path w="18815" h="16560" extrusionOk="0">
                  <a:moveTo>
                    <a:pt x="6824" y="0"/>
                  </a:moveTo>
                  <a:cubicBezTo>
                    <a:pt x="5774" y="0"/>
                    <a:pt x="4583" y="328"/>
                    <a:pt x="3704" y="848"/>
                  </a:cubicBezTo>
                  <a:cubicBezTo>
                    <a:pt x="3170" y="1148"/>
                    <a:pt x="1402" y="4017"/>
                    <a:pt x="1002" y="6652"/>
                  </a:cubicBezTo>
                  <a:cubicBezTo>
                    <a:pt x="801" y="7986"/>
                    <a:pt x="334" y="12423"/>
                    <a:pt x="1" y="16559"/>
                  </a:cubicBezTo>
                  <a:lnTo>
                    <a:pt x="18814" y="16559"/>
                  </a:lnTo>
                  <a:lnTo>
                    <a:pt x="18814" y="14658"/>
                  </a:lnTo>
                  <a:cubicBezTo>
                    <a:pt x="16646" y="9921"/>
                    <a:pt x="13277" y="4083"/>
                    <a:pt x="8607" y="481"/>
                  </a:cubicBezTo>
                  <a:cubicBezTo>
                    <a:pt x="8166" y="147"/>
                    <a:pt x="7527" y="0"/>
                    <a:pt x="68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6876925" y="2578163"/>
              <a:ext cx="7550" cy="40875"/>
            </a:xfrm>
            <a:custGeom>
              <a:avLst/>
              <a:gdLst/>
              <a:ahLst/>
              <a:cxnLst/>
              <a:rect l="l" t="t" r="r" b="b"/>
              <a:pathLst>
                <a:path w="302" h="1635" extrusionOk="0">
                  <a:moveTo>
                    <a:pt x="268" y="0"/>
                  </a:moveTo>
                  <a:cubicBezTo>
                    <a:pt x="168" y="234"/>
                    <a:pt x="101" y="534"/>
                    <a:pt x="68" y="801"/>
                  </a:cubicBezTo>
                  <a:cubicBezTo>
                    <a:pt x="1" y="1067"/>
                    <a:pt x="1" y="1368"/>
                    <a:pt x="68" y="1635"/>
                  </a:cubicBezTo>
                  <a:cubicBezTo>
                    <a:pt x="168" y="1368"/>
                    <a:pt x="234" y="1101"/>
                    <a:pt x="268" y="834"/>
                  </a:cubicBezTo>
                  <a:cubicBezTo>
                    <a:pt x="301" y="534"/>
                    <a:pt x="301" y="267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7092100" y="2700738"/>
              <a:ext cx="8350" cy="41725"/>
            </a:xfrm>
            <a:custGeom>
              <a:avLst/>
              <a:gdLst/>
              <a:ahLst/>
              <a:cxnLst/>
              <a:rect l="l" t="t" r="r" b="b"/>
              <a:pathLst>
                <a:path w="334" h="1669" extrusionOk="0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965325" y="2637563"/>
              <a:ext cx="41725" cy="7125"/>
            </a:xfrm>
            <a:custGeom>
              <a:avLst/>
              <a:gdLst/>
              <a:ahLst/>
              <a:cxnLst/>
              <a:rect l="l" t="t" r="r" b="b"/>
              <a:pathLst>
                <a:path w="1669" h="285" extrusionOk="0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6886950" y="2422613"/>
              <a:ext cx="40875" cy="6925"/>
            </a:xfrm>
            <a:custGeom>
              <a:avLst/>
              <a:gdLst/>
              <a:ahLst/>
              <a:cxnLst/>
              <a:rect l="l" t="t" r="r" b="b"/>
              <a:pathLst>
                <a:path w="1635" h="277" extrusionOk="0">
                  <a:moveTo>
                    <a:pt x="417" y="1"/>
                  </a:moveTo>
                  <a:cubicBezTo>
                    <a:pt x="275" y="1"/>
                    <a:pt x="134" y="18"/>
                    <a:pt x="0" y="51"/>
                  </a:cubicBezTo>
                  <a:cubicBezTo>
                    <a:pt x="267" y="151"/>
                    <a:pt x="534" y="218"/>
                    <a:pt x="801" y="251"/>
                  </a:cubicBezTo>
                  <a:cubicBezTo>
                    <a:pt x="934" y="268"/>
                    <a:pt x="1076" y="276"/>
                    <a:pt x="1218" y="276"/>
                  </a:cubicBezTo>
                  <a:cubicBezTo>
                    <a:pt x="1360" y="276"/>
                    <a:pt x="1501" y="268"/>
                    <a:pt x="1635" y="251"/>
                  </a:cubicBezTo>
                  <a:cubicBezTo>
                    <a:pt x="1368" y="151"/>
                    <a:pt x="1101" y="84"/>
                    <a:pt x="834" y="51"/>
                  </a:cubicBezTo>
                  <a:cubicBezTo>
                    <a:pt x="701" y="18"/>
                    <a:pt x="559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6996200" y="2466413"/>
              <a:ext cx="25025" cy="33375"/>
            </a:xfrm>
            <a:custGeom>
              <a:avLst/>
              <a:gdLst/>
              <a:ahLst/>
              <a:cxnLst/>
              <a:rect l="l" t="t" r="r" b="b"/>
              <a:pathLst>
                <a:path w="1001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7177975" y="2727438"/>
              <a:ext cx="25875" cy="33375"/>
            </a:xfrm>
            <a:custGeom>
              <a:avLst/>
              <a:gdLst/>
              <a:ahLst/>
              <a:cxnLst/>
              <a:rect l="l" t="t" r="r" b="b"/>
              <a:pathLst>
                <a:path w="1035" h="1335" extrusionOk="0">
                  <a:moveTo>
                    <a:pt x="1" y="0"/>
                  </a:moveTo>
                  <a:cubicBezTo>
                    <a:pt x="17" y="11"/>
                    <a:pt x="33" y="23"/>
                    <a:pt x="48" y="35"/>
                  </a:cubicBezTo>
                  <a:lnTo>
                    <a:pt x="48" y="35"/>
                  </a:lnTo>
                  <a:cubicBezTo>
                    <a:pt x="44" y="23"/>
                    <a:pt x="39" y="12"/>
                    <a:pt x="34" y="0"/>
                  </a:cubicBezTo>
                  <a:close/>
                  <a:moveTo>
                    <a:pt x="48" y="35"/>
                  </a:moveTo>
                  <a:cubicBezTo>
                    <a:pt x="250" y="522"/>
                    <a:pt x="579" y="976"/>
                    <a:pt x="1035" y="1334"/>
                  </a:cubicBezTo>
                  <a:cubicBezTo>
                    <a:pt x="902" y="1067"/>
                    <a:pt x="768" y="801"/>
                    <a:pt x="601" y="600"/>
                  </a:cubicBezTo>
                  <a:cubicBezTo>
                    <a:pt x="446" y="383"/>
                    <a:pt x="262" y="194"/>
                    <a:pt x="48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6831075" y="2702413"/>
              <a:ext cx="25050" cy="33375"/>
            </a:xfrm>
            <a:custGeom>
              <a:avLst/>
              <a:gdLst/>
              <a:ahLst/>
              <a:cxnLst/>
              <a:rect l="l" t="t" r="r" b="b"/>
              <a:pathLst>
                <a:path w="1002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534"/>
                    <a:pt x="534" y="1001"/>
                    <a:pt x="1001" y="1335"/>
                  </a:cubicBezTo>
                  <a:cubicBezTo>
                    <a:pt x="768" y="834"/>
                    <a:pt x="434" y="3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801875" y="2496438"/>
              <a:ext cx="25050" cy="33375"/>
            </a:xfrm>
            <a:custGeom>
              <a:avLst/>
              <a:gdLst/>
              <a:ahLst/>
              <a:cxnLst/>
              <a:rect l="l" t="t" r="r" b="b"/>
              <a:pathLst>
                <a:path w="1002" h="1335" extrusionOk="0">
                  <a:moveTo>
                    <a:pt x="1" y="0"/>
                  </a:moveTo>
                  <a:cubicBezTo>
                    <a:pt x="101" y="267"/>
                    <a:pt x="234" y="500"/>
                    <a:pt x="434" y="734"/>
                  </a:cubicBezTo>
                  <a:cubicBezTo>
                    <a:pt x="601" y="967"/>
                    <a:pt x="801" y="1168"/>
                    <a:pt x="1002" y="1334"/>
                  </a:cubicBezTo>
                  <a:cubicBezTo>
                    <a:pt x="901" y="1067"/>
                    <a:pt x="768" y="834"/>
                    <a:pt x="601" y="600"/>
                  </a:cubicBezTo>
                  <a:cubicBezTo>
                    <a:pt x="434" y="367"/>
                    <a:pt x="234" y="1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761850" y="2627363"/>
              <a:ext cx="33375" cy="25875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0"/>
                    <a:pt x="835" y="267"/>
                    <a:pt x="601" y="434"/>
                  </a:cubicBezTo>
                  <a:cubicBezTo>
                    <a:pt x="368" y="601"/>
                    <a:pt x="167" y="801"/>
                    <a:pt x="1" y="1034"/>
                  </a:cubicBezTo>
                  <a:cubicBezTo>
                    <a:pt x="268" y="901"/>
                    <a:pt x="501" y="767"/>
                    <a:pt x="735" y="601"/>
                  </a:cubicBezTo>
                  <a:cubicBezTo>
                    <a:pt x="968" y="434"/>
                    <a:pt x="1168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064575" y="2575638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6974500" y="2742438"/>
              <a:ext cx="33400" cy="25050"/>
            </a:xfrm>
            <a:custGeom>
              <a:avLst/>
              <a:gdLst/>
              <a:ahLst/>
              <a:cxnLst/>
              <a:rect l="l" t="t" r="r" b="b"/>
              <a:pathLst>
                <a:path w="1336" h="1002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6775200" y="2275413"/>
              <a:ext cx="174325" cy="241075"/>
            </a:xfrm>
            <a:custGeom>
              <a:avLst/>
              <a:gdLst/>
              <a:ahLst/>
              <a:cxnLst/>
              <a:rect l="l" t="t" r="r" b="b"/>
              <a:pathLst>
                <a:path w="6973" h="9643" extrusionOk="0">
                  <a:moveTo>
                    <a:pt x="4997" y="1"/>
                  </a:moveTo>
                  <a:cubicBezTo>
                    <a:pt x="4871" y="1"/>
                    <a:pt x="4504" y="368"/>
                    <a:pt x="4504" y="368"/>
                  </a:cubicBezTo>
                  <a:lnTo>
                    <a:pt x="3436" y="935"/>
                  </a:lnTo>
                  <a:lnTo>
                    <a:pt x="0" y="2903"/>
                  </a:lnTo>
                  <a:cubicBezTo>
                    <a:pt x="634" y="3871"/>
                    <a:pt x="1101" y="4938"/>
                    <a:pt x="1468" y="6072"/>
                  </a:cubicBezTo>
                  <a:cubicBezTo>
                    <a:pt x="1501" y="6172"/>
                    <a:pt x="1535" y="6306"/>
                    <a:pt x="1535" y="6439"/>
                  </a:cubicBezTo>
                  <a:cubicBezTo>
                    <a:pt x="1535" y="6439"/>
                    <a:pt x="1535" y="6473"/>
                    <a:pt x="1535" y="6473"/>
                  </a:cubicBezTo>
                  <a:cubicBezTo>
                    <a:pt x="1634" y="7164"/>
                    <a:pt x="2220" y="9643"/>
                    <a:pt x="3486" y="9643"/>
                  </a:cubicBezTo>
                  <a:cubicBezTo>
                    <a:pt x="3503" y="9643"/>
                    <a:pt x="3519" y="9642"/>
                    <a:pt x="3536" y="9642"/>
                  </a:cubicBezTo>
                  <a:cubicBezTo>
                    <a:pt x="4904" y="9575"/>
                    <a:pt x="6538" y="7040"/>
                    <a:pt x="6939" y="5205"/>
                  </a:cubicBezTo>
                  <a:cubicBezTo>
                    <a:pt x="6972" y="5072"/>
                    <a:pt x="6472" y="4004"/>
                    <a:pt x="5938" y="2637"/>
                  </a:cubicBezTo>
                  <a:cubicBezTo>
                    <a:pt x="5638" y="1803"/>
                    <a:pt x="5304" y="902"/>
                    <a:pt x="5037" y="35"/>
                  </a:cubicBezTo>
                  <a:cubicBezTo>
                    <a:pt x="5033" y="11"/>
                    <a:pt x="5018" y="1"/>
                    <a:pt x="4997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6775200" y="2287113"/>
              <a:ext cx="143450" cy="150125"/>
            </a:xfrm>
            <a:custGeom>
              <a:avLst/>
              <a:gdLst/>
              <a:ahLst/>
              <a:cxnLst/>
              <a:rect l="l" t="t" r="r" b="b"/>
              <a:pathLst>
                <a:path w="5738" h="6005" extrusionOk="0">
                  <a:moveTo>
                    <a:pt x="4871" y="0"/>
                  </a:moveTo>
                  <a:lnTo>
                    <a:pt x="3436" y="467"/>
                  </a:lnTo>
                  <a:lnTo>
                    <a:pt x="0" y="2435"/>
                  </a:lnTo>
                  <a:cubicBezTo>
                    <a:pt x="601" y="3403"/>
                    <a:pt x="1101" y="4470"/>
                    <a:pt x="1468" y="5604"/>
                  </a:cubicBezTo>
                  <a:cubicBezTo>
                    <a:pt x="1501" y="5704"/>
                    <a:pt x="1535" y="5838"/>
                    <a:pt x="1535" y="5971"/>
                  </a:cubicBezTo>
                  <a:cubicBezTo>
                    <a:pt x="1535" y="5971"/>
                    <a:pt x="1535" y="6005"/>
                    <a:pt x="1535" y="6005"/>
                  </a:cubicBezTo>
                  <a:cubicBezTo>
                    <a:pt x="1735" y="6005"/>
                    <a:pt x="1902" y="5938"/>
                    <a:pt x="2102" y="5871"/>
                  </a:cubicBezTo>
                  <a:cubicBezTo>
                    <a:pt x="5738" y="4771"/>
                    <a:pt x="4871" y="1"/>
                    <a:pt x="48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6649275" y="2070662"/>
              <a:ext cx="261050" cy="343775"/>
            </a:xfrm>
            <a:custGeom>
              <a:avLst/>
              <a:gdLst/>
              <a:ahLst/>
              <a:cxnLst/>
              <a:rect l="l" t="t" r="r" b="b"/>
              <a:pathLst>
                <a:path w="10442" h="13751" extrusionOk="0">
                  <a:moveTo>
                    <a:pt x="4850" y="0"/>
                  </a:moveTo>
                  <a:cubicBezTo>
                    <a:pt x="3468" y="0"/>
                    <a:pt x="2098" y="520"/>
                    <a:pt x="1235" y="1553"/>
                  </a:cubicBezTo>
                  <a:cubicBezTo>
                    <a:pt x="0" y="3088"/>
                    <a:pt x="367" y="10727"/>
                    <a:pt x="2469" y="12661"/>
                  </a:cubicBezTo>
                  <a:cubicBezTo>
                    <a:pt x="3263" y="13419"/>
                    <a:pt x="4210" y="13751"/>
                    <a:pt x="5165" y="13751"/>
                  </a:cubicBezTo>
                  <a:cubicBezTo>
                    <a:pt x="6777" y="13751"/>
                    <a:pt x="8410" y="12805"/>
                    <a:pt x="9374" y="11360"/>
                  </a:cubicBezTo>
                  <a:cubicBezTo>
                    <a:pt x="10441" y="9759"/>
                    <a:pt x="10041" y="3922"/>
                    <a:pt x="8940" y="2120"/>
                  </a:cubicBezTo>
                  <a:cubicBezTo>
                    <a:pt x="8079" y="703"/>
                    <a:pt x="6456" y="0"/>
                    <a:pt x="4850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6886950" y="23521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6761850" y="2248738"/>
              <a:ext cx="13375" cy="25050"/>
            </a:xfrm>
            <a:custGeom>
              <a:avLst/>
              <a:gdLst/>
              <a:ahLst/>
              <a:cxnLst/>
              <a:rect l="l" t="t" r="r" b="b"/>
              <a:pathLst>
                <a:path w="535" h="10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68"/>
                    <a:pt x="101" y="968"/>
                    <a:pt x="534" y="1002"/>
                  </a:cubicBezTo>
                  <a:lnTo>
                    <a:pt x="534" y="968"/>
                  </a:lnTo>
                  <a:cubicBezTo>
                    <a:pt x="167" y="868"/>
                    <a:pt x="67" y="401"/>
                    <a:pt x="67" y="34"/>
                  </a:cubicBezTo>
                  <a:cubicBezTo>
                    <a:pt x="67" y="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6758025" y="2237763"/>
              <a:ext cx="31650" cy="31100"/>
            </a:xfrm>
            <a:custGeom>
              <a:avLst/>
              <a:gdLst/>
              <a:ahLst/>
              <a:cxnLst/>
              <a:rect l="l" t="t" r="r" b="b"/>
              <a:pathLst>
                <a:path w="1266" h="1244" extrusionOk="0">
                  <a:moveTo>
                    <a:pt x="591" y="1"/>
                  </a:moveTo>
                  <a:cubicBezTo>
                    <a:pt x="568" y="1"/>
                    <a:pt x="545" y="3"/>
                    <a:pt x="521" y="6"/>
                  </a:cubicBezTo>
                  <a:cubicBezTo>
                    <a:pt x="1" y="71"/>
                    <a:pt x="114" y="1243"/>
                    <a:pt x="644" y="1243"/>
                  </a:cubicBezTo>
                  <a:cubicBezTo>
                    <a:pt x="658" y="1243"/>
                    <a:pt x="673" y="1242"/>
                    <a:pt x="687" y="1241"/>
                  </a:cubicBezTo>
                  <a:cubicBezTo>
                    <a:pt x="1265" y="1176"/>
                    <a:pt x="1163" y="1"/>
                    <a:pt x="5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694300" y="2253763"/>
              <a:ext cx="10875" cy="27525"/>
            </a:xfrm>
            <a:custGeom>
              <a:avLst/>
              <a:gdLst/>
              <a:ahLst/>
              <a:cxnLst/>
              <a:rect l="l" t="t" r="r" b="b"/>
              <a:pathLst>
                <a:path w="435" h="110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4" y="0"/>
                    <a:pt x="301" y="33"/>
                    <a:pt x="301" y="33"/>
                  </a:cubicBezTo>
                  <a:cubicBezTo>
                    <a:pt x="368" y="434"/>
                    <a:pt x="368" y="867"/>
                    <a:pt x="1" y="1068"/>
                  </a:cubicBezTo>
                  <a:lnTo>
                    <a:pt x="1" y="1101"/>
                  </a:lnTo>
                  <a:cubicBezTo>
                    <a:pt x="434" y="967"/>
                    <a:pt x="434" y="367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677000" y="2244588"/>
              <a:ext cx="31500" cy="31725"/>
            </a:xfrm>
            <a:custGeom>
              <a:avLst/>
              <a:gdLst/>
              <a:ahLst/>
              <a:cxnLst/>
              <a:rect l="l" t="t" r="r" b="b"/>
              <a:pathLst>
                <a:path w="1260" h="1269" extrusionOk="0">
                  <a:moveTo>
                    <a:pt x="626" y="0"/>
                  </a:moveTo>
                  <a:cubicBezTo>
                    <a:pt x="1" y="33"/>
                    <a:pt x="90" y="1268"/>
                    <a:pt x="638" y="1268"/>
                  </a:cubicBezTo>
                  <a:cubicBezTo>
                    <a:pt x="645" y="1268"/>
                    <a:pt x="652" y="1268"/>
                    <a:pt x="659" y="1268"/>
                  </a:cubicBezTo>
                  <a:cubicBezTo>
                    <a:pt x="1260" y="1268"/>
                    <a:pt x="1160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54350" y="2200563"/>
              <a:ext cx="37550" cy="21525"/>
            </a:xfrm>
            <a:custGeom>
              <a:avLst/>
              <a:gdLst/>
              <a:ahLst/>
              <a:cxnLst/>
              <a:rect l="l" t="t" r="r" b="b"/>
              <a:pathLst>
                <a:path w="1502" h="861" extrusionOk="0">
                  <a:moveTo>
                    <a:pt x="562" y="0"/>
                  </a:moveTo>
                  <a:cubicBezTo>
                    <a:pt x="398" y="0"/>
                    <a:pt x="223" y="62"/>
                    <a:pt x="101" y="160"/>
                  </a:cubicBezTo>
                  <a:cubicBezTo>
                    <a:pt x="0" y="260"/>
                    <a:pt x="0" y="394"/>
                    <a:pt x="101" y="494"/>
                  </a:cubicBezTo>
                  <a:cubicBezTo>
                    <a:pt x="234" y="627"/>
                    <a:pt x="401" y="694"/>
                    <a:pt x="568" y="727"/>
                  </a:cubicBezTo>
                  <a:cubicBezTo>
                    <a:pt x="768" y="760"/>
                    <a:pt x="934" y="827"/>
                    <a:pt x="1101" y="861"/>
                  </a:cubicBezTo>
                  <a:cubicBezTo>
                    <a:pt x="1335" y="861"/>
                    <a:pt x="1502" y="594"/>
                    <a:pt x="1368" y="394"/>
                  </a:cubicBezTo>
                  <a:cubicBezTo>
                    <a:pt x="1201" y="193"/>
                    <a:pt x="1001" y="60"/>
                    <a:pt x="734" y="27"/>
                  </a:cubicBezTo>
                  <a:cubicBezTo>
                    <a:pt x="681" y="9"/>
                    <a:pt x="622" y="0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6667875" y="2207263"/>
              <a:ext cx="35625" cy="23425"/>
            </a:xfrm>
            <a:custGeom>
              <a:avLst/>
              <a:gdLst/>
              <a:ahLst/>
              <a:cxnLst/>
              <a:rect l="l" t="t" r="r" b="b"/>
              <a:pathLst>
                <a:path w="1425" h="937" extrusionOk="0">
                  <a:moveTo>
                    <a:pt x="917" y="1"/>
                  </a:moveTo>
                  <a:cubicBezTo>
                    <a:pt x="826" y="1"/>
                    <a:pt x="736" y="19"/>
                    <a:pt x="657" y="59"/>
                  </a:cubicBezTo>
                  <a:cubicBezTo>
                    <a:pt x="424" y="126"/>
                    <a:pt x="224" y="292"/>
                    <a:pt x="90" y="492"/>
                  </a:cubicBezTo>
                  <a:cubicBezTo>
                    <a:pt x="1" y="701"/>
                    <a:pt x="151" y="937"/>
                    <a:pt x="351" y="937"/>
                  </a:cubicBezTo>
                  <a:cubicBezTo>
                    <a:pt x="375" y="937"/>
                    <a:pt x="399" y="933"/>
                    <a:pt x="424" y="926"/>
                  </a:cubicBezTo>
                  <a:cubicBezTo>
                    <a:pt x="591" y="859"/>
                    <a:pt x="758" y="793"/>
                    <a:pt x="924" y="726"/>
                  </a:cubicBezTo>
                  <a:cubicBezTo>
                    <a:pt x="1091" y="693"/>
                    <a:pt x="1258" y="593"/>
                    <a:pt x="1391" y="426"/>
                  </a:cubicBezTo>
                  <a:cubicBezTo>
                    <a:pt x="1425" y="326"/>
                    <a:pt x="1425" y="192"/>
                    <a:pt x="1325" y="126"/>
                  </a:cubicBezTo>
                  <a:cubicBezTo>
                    <a:pt x="1203" y="45"/>
                    <a:pt x="1058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6762700" y="2335113"/>
              <a:ext cx="20025" cy="10600"/>
            </a:xfrm>
            <a:custGeom>
              <a:avLst/>
              <a:gdLst/>
              <a:ahLst/>
              <a:cxnLst/>
              <a:rect l="l" t="t" r="r" b="b"/>
              <a:pathLst>
                <a:path w="801" h="424" extrusionOk="0">
                  <a:moveTo>
                    <a:pt x="744" y="0"/>
                  </a:moveTo>
                  <a:cubicBezTo>
                    <a:pt x="738" y="0"/>
                    <a:pt x="734" y="4"/>
                    <a:pt x="734" y="15"/>
                  </a:cubicBezTo>
                  <a:cubicBezTo>
                    <a:pt x="667" y="115"/>
                    <a:pt x="567" y="249"/>
                    <a:pt x="434" y="282"/>
                  </a:cubicBezTo>
                  <a:cubicBezTo>
                    <a:pt x="300" y="282"/>
                    <a:pt x="133" y="282"/>
                    <a:pt x="0" y="215"/>
                  </a:cubicBezTo>
                  <a:cubicBezTo>
                    <a:pt x="0" y="215"/>
                    <a:pt x="0" y="215"/>
                    <a:pt x="0" y="249"/>
                  </a:cubicBezTo>
                  <a:cubicBezTo>
                    <a:pt x="111" y="359"/>
                    <a:pt x="267" y="424"/>
                    <a:pt x="431" y="424"/>
                  </a:cubicBezTo>
                  <a:cubicBezTo>
                    <a:pt x="465" y="424"/>
                    <a:pt x="499" y="421"/>
                    <a:pt x="534" y="415"/>
                  </a:cubicBezTo>
                  <a:cubicBezTo>
                    <a:pt x="701" y="349"/>
                    <a:pt x="801" y="182"/>
                    <a:pt x="801" y="15"/>
                  </a:cubicBezTo>
                  <a:cubicBezTo>
                    <a:pt x="778" y="15"/>
                    <a:pt x="756" y="0"/>
                    <a:pt x="7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6706825" y="2205588"/>
              <a:ext cx="60900" cy="120750"/>
            </a:xfrm>
            <a:custGeom>
              <a:avLst/>
              <a:gdLst/>
              <a:ahLst/>
              <a:cxnLst/>
              <a:rect l="l" t="t" r="r" b="b"/>
              <a:pathLst>
                <a:path w="2436" h="4830" extrusionOk="0">
                  <a:moveTo>
                    <a:pt x="234" y="1"/>
                  </a:moveTo>
                  <a:cubicBezTo>
                    <a:pt x="217" y="1"/>
                    <a:pt x="200" y="9"/>
                    <a:pt x="200" y="26"/>
                  </a:cubicBezTo>
                  <a:cubicBezTo>
                    <a:pt x="33" y="1393"/>
                    <a:pt x="0" y="2761"/>
                    <a:pt x="134" y="4129"/>
                  </a:cubicBezTo>
                  <a:cubicBezTo>
                    <a:pt x="134" y="4164"/>
                    <a:pt x="158" y="4178"/>
                    <a:pt x="197" y="4178"/>
                  </a:cubicBezTo>
                  <a:cubicBezTo>
                    <a:pt x="341" y="4178"/>
                    <a:pt x="689" y="3981"/>
                    <a:pt x="767" y="3929"/>
                  </a:cubicBezTo>
                  <a:cubicBezTo>
                    <a:pt x="767" y="3929"/>
                    <a:pt x="801" y="4362"/>
                    <a:pt x="834" y="4696"/>
                  </a:cubicBezTo>
                  <a:cubicBezTo>
                    <a:pt x="834" y="4729"/>
                    <a:pt x="834" y="4729"/>
                    <a:pt x="834" y="4762"/>
                  </a:cubicBezTo>
                  <a:cubicBezTo>
                    <a:pt x="834" y="4796"/>
                    <a:pt x="901" y="4829"/>
                    <a:pt x="934" y="4829"/>
                  </a:cubicBezTo>
                  <a:lnTo>
                    <a:pt x="1101" y="4829"/>
                  </a:lnTo>
                  <a:cubicBezTo>
                    <a:pt x="1268" y="4829"/>
                    <a:pt x="1434" y="4796"/>
                    <a:pt x="1601" y="4762"/>
                  </a:cubicBezTo>
                  <a:cubicBezTo>
                    <a:pt x="1968" y="4662"/>
                    <a:pt x="2268" y="4396"/>
                    <a:pt x="2435" y="4062"/>
                  </a:cubicBezTo>
                  <a:cubicBezTo>
                    <a:pt x="2435" y="4038"/>
                    <a:pt x="2419" y="4015"/>
                    <a:pt x="2397" y="4015"/>
                  </a:cubicBezTo>
                  <a:cubicBezTo>
                    <a:pt x="2388" y="4015"/>
                    <a:pt x="2378" y="4019"/>
                    <a:pt x="2368" y="4029"/>
                  </a:cubicBezTo>
                  <a:cubicBezTo>
                    <a:pt x="2035" y="4396"/>
                    <a:pt x="1535" y="4596"/>
                    <a:pt x="1034" y="4629"/>
                  </a:cubicBezTo>
                  <a:cubicBezTo>
                    <a:pt x="1001" y="4496"/>
                    <a:pt x="1034" y="3595"/>
                    <a:pt x="967" y="3595"/>
                  </a:cubicBezTo>
                  <a:cubicBezTo>
                    <a:pt x="767" y="3628"/>
                    <a:pt x="567" y="3728"/>
                    <a:pt x="367" y="3862"/>
                  </a:cubicBezTo>
                  <a:cubicBezTo>
                    <a:pt x="267" y="2561"/>
                    <a:pt x="367" y="1293"/>
                    <a:pt x="267" y="26"/>
                  </a:cubicBezTo>
                  <a:cubicBezTo>
                    <a:pt x="267" y="9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6738500" y="2307113"/>
              <a:ext cx="35900" cy="26025"/>
            </a:xfrm>
            <a:custGeom>
              <a:avLst/>
              <a:gdLst/>
              <a:ahLst/>
              <a:cxnLst/>
              <a:rect l="l" t="t" r="r" b="b"/>
              <a:pathLst>
                <a:path w="1436" h="1041" extrusionOk="0">
                  <a:moveTo>
                    <a:pt x="1135" y="1"/>
                  </a:moveTo>
                  <a:cubicBezTo>
                    <a:pt x="835" y="301"/>
                    <a:pt x="434" y="535"/>
                    <a:pt x="1" y="601"/>
                  </a:cubicBezTo>
                  <a:cubicBezTo>
                    <a:pt x="201" y="802"/>
                    <a:pt x="434" y="935"/>
                    <a:pt x="701" y="1002"/>
                  </a:cubicBezTo>
                  <a:cubicBezTo>
                    <a:pt x="758" y="1030"/>
                    <a:pt x="820" y="1040"/>
                    <a:pt x="883" y="1040"/>
                  </a:cubicBezTo>
                  <a:cubicBezTo>
                    <a:pt x="970" y="1040"/>
                    <a:pt x="1058" y="1021"/>
                    <a:pt x="1135" y="1002"/>
                  </a:cubicBezTo>
                  <a:cubicBezTo>
                    <a:pt x="1435" y="868"/>
                    <a:pt x="1402" y="568"/>
                    <a:pt x="1335" y="335"/>
                  </a:cubicBezTo>
                  <a:cubicBezTo>
                    <a:pt x="1268" y="234"/>
                    <a:pt x="1202" y="10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756025" y="2316288"/>
              <a:ext cx="18375" cy="17050"/>
            </a:xfrm>
            <a:custGeom>
              <a:avLst/>
              <a:gdLst/>
              <a:ahLst/>
              <a:cxnLst/>
              <a:rect l="l" t="t" r="r" b="b"/>
              <a:pathLst>
                <a:path w="735" h="682" extrusionOk="0">
                  <a:moveTo>
                    <a:pt x="634" y="1"/>
                  </a:moveTo>
                  <a:lnTo>
                    <a:pt x="634" y="1"/>
                  </a:lnTo>
                  <a:cubicBezTo>
                    <a:pt x="300" y="34"/>
                    <a:pt x="34" y="334"/>
                    <a:pt x="0" y="668"/>
                  </a:cubicBezTo>
                  <a:cubicBezTo>
                    <a:pt x="39" y="678"/>
                    <a:pt x="81" y="682"/>
                    <a:pt x="124" y="682"/>
                  </a:cubicBezTo>
                  <a:cubicBezTo>
                    <a:pt x="228" y="682"/>
                    <a:pt x="340" y="658"/>
                    <a:pt x="434" y="635"/>
                  </a:cubicBezTo>
                  <a:cubicBezTo>
                    <a:pt x="734" y="501"/>
                    <a:pt x="701" y="201"/>
                    <a:pt x="634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621750" y="2053314"/>
              <a:ext cx="304425" cy="191425"/>
            </a:xfrm>
            <a:custGeom>
              <a:avLst/>
              <a:gdLst/>
              <a:ahLst/>
              <a:cxnLst/>
              <a:rect l="l" t="t" r="r" b="b"/>
              <a:pathLst>
                <a:path w="12177" h="7657" extrusionOk="0">
                  <a:moveTo>
                    <a:pt x="7217" y="0"/>
                  </a:moveTo>
                  <a:cubicBezTo>
                    <a:pt x="5886" y="0"/>
                    <a:pt x="4637" y="613"/>
                    <a:pt x="4637" y="613"/>
                  </a:cubicBezTo>
                  <a:cubicBezTo>
                    <a:pt x="4637" y="613"/>
                    <a:pt x="3661" y="267"/>
                    <a:pt x="2634" y="267"/>
                  </a:cubicBezTo>
                  <a:cubicBezTo>
                    <a:pt x="1973" y="267"/>
                    <a:pt x="1291" y="410"/>
                    <a:pt x="835" y="880"/>
                  </a:cubicBezTo>
                  <a:cubicBezTo>
                    <a:pt x="1" y="1747"/>
                    <a:pt x="534" y="5016"/>
                    <a:pt x="3170" y="5016"/>
                  </a:cubicBezTo>
                  <a:cubicBezTo>
                    <a:pt x="4837" y="5016"/>
                    <a:pt x="6572" y="3448"/>
                    <a:pt x="6572" y="3448"/>
                  </a:cubicBezTo>
                  <a:cubicBezTo>
                    <a:pt x="7673" y="5350"/>
                    <a:pt x="9241" y="5350"/>
                    <a:pt x="9241" y="5350"/>
                  </a:cubicBezTo>
                  <a:cubicBezTo>
                    <a:pt x="9241" y="5350"/>
                    <a:pt x="9588" y="7656"/>
                    <a:pt x="10499" y="7656"/>
                  </a:cubicBezTo>
                  <a:cubicBezTo>
                    <a:pt x="10524" y="7656"/>
                    <a:pt x="10549" y="7655"/>
                    <a:pt x="10575" y="7651"/>
                  </a:cubicBezTo>
                  <a:cubicBezTo>
                    <a:pt x="11342" y="7551"/>
                    <a:pt x="12176" y="4482"/>
                    <a:pt x="11742" y="2714"/>
                  </a:cubicBezTo>
                  <a:cubicBezTo>
                    <a:pt x="11559" y="1799"/>
                    <a:pt x="10790" y="1163"/>
                    <a:pt x="9895" y="1163"/>
                  </a:cubicBezTo>
                  <a:cubicBezTo>
                    <a:pt x="9811" y="1163"/>
                    <a:pt x="9726" y="1168"/>
                    <a:pt x="9641" y="1180"/>
                  </a:cubicBezTo>
                  <a:cubicBezTo>
                    <a:pt x="9027" y="273"/>
                    <a:pt x="8104" y="0"/>
                    <a:pt x="7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781875" y="2121863"/>
              <a:ext cx="81750" cy="75100"/>
            </a:xfrm>
            <a:custGeom>
              <a:avLst/>
              <a:gdLst/>
              <a:ahLst/>
              <a:cxnLst/>
              <a:rect l="l" t="t" r="r" b="b"/>
              <a:pathLst>
                <a:path w="3270" h="3004" extrusionOk="0">
                  <a:moveTo>
                    <a:pt x="126" y="1"/>
                  </a:moveTo>
                  <a:cubicBezTo>
                    <a:pt x="112" y="1"/>
                    <a:pt x="100" y="11"/>
                    <a:pt x="100" y="39"/>
                  </a:cubicBezTo>
                  <a:cubicBezTo>
                    <a:pt x="0" y="906"/>
                    <a:pt x="334" y="1740"/>
                    <a:pt x="934" y="2374"/>
                  </a:cubicBezTo>
                  <a:cubicBezTo>
                    <a:pt x="1394" y="2785"/>
                    <a:pt x="1976" y="3003"/>
                    <a:pt x="2566" y="3003"/>
                  </a:cubicBezTo>
                  <a:cubicBezTo>
                    <a:pt x="2790" y="3003"/>
                    <a:pt x="3016" y="2972"/>
                    <a:pt x="3236" y="2908"/>
                  </a:cubicBezTo>
                  <a:cubicBezTo>
                    <a:pt x="3269" y="2908"/>
                    <a:pt x="3269" y="2841"/>
                    <a:pt x="3236" y="2841"/>
                  </a:cubicBezTo>
                  <a:cubicBezTo>
                    <a:pt x="2469" y="2841"/>
                    <a:pt x="1735" y="2608"/>
                    <a:pt x="1134" y="2141"/>
                  </a:cubicBezTo>
                  <a:cubicBezTo>
                    <a:pt x="501" y="1640"/>
                    <a:pt x="134" y="840"/>
                    <a:pt x="167" y="39"/>
                  </a:cubicBezTo>
                  <a:cubicBezTo>
                    <a:pt x="167" y="20"/>
                    <a:pt x="145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857750" y="2083138"/>
              <a:ext cx="72575" cy="159800"/>
            </a:xfrm>
            <a:custGeom>
              <a:avLst/>
              <a:gdLst/>
              <a:ahLst/>
              <a:cxnLst/>
              <a:rect l="l" t="t" r="r" b="b"/>
              <a:pathLst>
                <a:path w="2903" h="6392" extrusionOk="0">
                  <a:moveTo>
                    <a:pt x="988" y="0"/>
                  </a:moveTo>
                  <a:cubicBezTo>
                    <a:pt x="682" y="0"/>
                    <a:pt x="369" y="52"/>
                    <a:pt x="67" y="120"/>
                  </a:cubicBezTo>
                  <a:cubicBezTo>
                    <a:pt x="1" y="120"/>
                    <a:pt x="34" y="187"/>
                    <a:pt x="67" y="187"/>
                  </a:cubicBezTo>
                  <a:cubicBezTo>
                    <a:pt x="237" y="143"/>
                    <a:pt x="409" y="121"/>
                    <a:pt x="578" y="121"/>
                  </a:cubicBezTo>
                  <a:cubicBezTo>
                    <a:pt x="1174" y="121"/>
                    <a:pt x="1746" y="387"/>
                    <a:pt x="2136" y="854"/>
                  </a:cubicBezTo>
                  <a:cubicBezTo>
                    <a:pt x="2636" y="1355"/>
                    <a:pt x="2703" y="2122"/>
                    <a:pt x="2669" y="2822"/>
                  </a:cubicBezTo>
                  <a:cubicBezTo>
                    <a:pt x="2603" y="4157"/>
                    <a:pt x="2069" y="5424"/>
                    <a:pt x="1135" y="6358"/>
                  </a:cubicBezTo>
                  <a:cubicBezTo>
                    <a:pt x="1135" y="6358"/>
                    <a:pt x="1135" y="6391"/>
                    <a:pt x="1168" y="6391"/>
                  </a:cubicBezTo>
                  <a:cubicBezTo>
                    <a:pt x="2236" y="5391"/>
                    <a:pt x="2869" y="3990"/>
                    <a:pt x="2869" y="2489"/>
                  </a:cubicBezTo>
                  <a:cubicBezTo>
                    <a:pt x="2903" y="1788"/>
                    <a:pt x="2769" y="954"/>
                    <a:pt x="2202" y="421"/>
                  </a:cubicBezTo>
                  <a:cubicBezTo>
                    <a:pt x="1849" y="106"/>
                    <a:pt x="1426" y="0"/>
                    <a:pt x="9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6630925" y="2050788"/>
              <a:ext cx="110700" cy="98750"/>
            </a:xfrm>
            <a:custGeom>
              <a:avLst/>
              <a:gdLst/>
              <a:ahLst/>
              <a:cxnLst/>
              <a:rect l="l" t="t" r="r" b="b"/>
              <a:pathLst>
                <a:path w="4428" h="3950" extrusionOk="0">
                  <a:moveTo>
                    <a:pt x="2526" y="1"/>
                  </a:moveTo>
                  <a:cubicBezTo>
                    <a:pt x="1880" y="1"/>
                    <a:pt x="1231" y="205"/>
                    <a:pt x="734" y="614"/>
                  </a:cubicBezTo>
                  <a:cubicBezTo>
                    <a:pt x="234" y="981"/>
                    <a:pt x="1" y="1614"/>
                    <a:pt x="101" y="2215"/>
                  </a:cubicBezTo>
                  <a:cubicBezTo>
                    <a:pt x="234" y="2882"/>
                    <a:pt x="601" y="3516"/>
                    <a:pt x="1135" y="3949"/>
                  </a:cubicBezTo>
                  <a:cubicBezTo>
                    <a:pt x="701" y="3516"/>
                    <a:pt x="401" y="2949"/>
                    <a:pt x="301" y="2315"/>
                  </a:cubicBezTo>
                  <a:cubicBezTo>
                    <a:pt x="201" y="1748"/>
                    <a:pt x="434" y="1147"/>
                    <a:pt x="935" y="781"/>
                  </a:cubicBezTo>
                  <a:cubicBezTo>
                    <a:pt x="1444" y="447"/>
                    <a:pt x="2110" y="224"/>
                    <a:pt x="2758" y="224"/>
                  </a:cubicBezTo>
                  <a:cubicBezTo>
                    <a:pt x="3341" y="224"/>
                    <a:pt x="3910" y="405"/>
                    <a:pt x="4337" y="847"/>
                  </a:cubicBezTo>
                  <a:cubicBezTo>
                    <a:pt x="4347" y="857"/>
                    <a:pt x="4359" y="861"/>
                    <a:pt x="4372" y="861"/>
                  </a:cubicBezTo>
                  <a:cubicBezTo>
                    <a:pt x="4401" y="861"/>
                    <a:pt x="4427" y="837"/>
                    <a:pt x="4404" y="814"/>
                  </a:cubicBezTo>
                  <a:cubicBezTo>
                    <a:pt x="4003" y="347"/>
                    <a:pt x="3403" y="80"/>
                    <a:pt x="2803" y="13"/>
                  </a:cubicBezTo>
                  <a:cubicBezTo>
                    <a:pt x="2711" y="5"/>
                    <a:pt x="2619" y="1"/>
                    <a:pt x="2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6871925" y="2198138"/>
              <a:ext cx="68425" cy="98725"/>
            </a:xfrm>
            <a:custGeom>
              <a:avLst/>
              <a:gdLst/>
              <a:ahLst/>
              <a:cxnLst/>
              <a:rect l="l" t="t" r="r" b="b"/>
              <a:pathLst>
                <a:path w="2737" h="3949" extrusionOk="0">
                  <a:moveTo>
                    <a:pt x="1605" y="0"/>
                  </a:moveTo>
                  <a:cubicBezTo>
                    <a:pt x="740" y="0"/>
                    <a:pt x="1" y="1892"/>
                    <a:pt x="1" y="1892"/>
                  </a:cubicBezTo>
                  <a:lnTo>
                    <a:pt x="34" y="3526"/>
                  </a:lnTo>
                  <a:cubicBezTo>
                    <a:pt x="231" y="3801"/>
                    <a:pt x="543" y="3949"/>
                    <a:pt x="862" y="3949"/>
                  </a:cubicBezTo>
                  <a:cubicBezTo>
                    <a:pt x="1084" y="3949"/>
                    <a:pt x="1310" y="3877"/>
                    <a:pt x="1502" y="3726"/>
                  </a:cubicBezTo>
                  <a:cubicBezTo>
                    <a:pt x="2369" y="3159"/>
                    <a:pt x="2736" y="290"/>
                    <a:pt x="1769" y="24"/>
                  </a:cubicBezTo>
                  <a:cubicBezTo>
                    <a:pt x="1714" y="8"/>
                    <a:pt x="1659" y="0"/>
                    <a:pt x="160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6881100" y="2219563"/>
              <a:ext cx="33400" cy="65200"/>
            </a:xfrm>
            <a:custGeom>
              <a:avLst/>
              <a:gdLst/>
              <a:ahLst/>
              <a:cxnLst/>
              <a:rect l="l" t="t" r="r" b="b"/>
              <a:pathLst>
                <a:path w="1336" h="2608" extrusionOk="0">
                  <a:moveTo>
                    <a:pt x="1302" y="0"/>
                  </a:moveTo>
                  <a:cubicBezTo>
                    <a:pt x="401" y="301"/>
                    <a:pt x="1" y="1668"/>
                    <a:pt x="201" y="2569"/>
                  </a:cubicBezTo>
                  <a:cubicBezTo>
                    <a:pt x="201" y="2588"/>
                    <a:pt x="245" y="2607"/>
                    <a:pt x="283" y="2607"/>
                  </a:cubicBezTo>
                  <a:cubicBezTo>
                    <a:pt x="311" y="2607"/>
                    <a:pt x="334" y="2597"/>
                    <a:pt x="334" y="2569"/>
                  </a:cubicBezTo>
                  <a:cubicBezTo>
                    <a:pt x="368" y="2335"/>
                    <a:pt x="434" y="2135"/>
                    <a:pt x="534" y="1935"/>
                  </a:cubicBezTo>
                  <a:cubicBezTo>
                    <a:pt x="635" y="1702"/>
                    <a:pt x="901" y="1568"/>
                    <a:pt x="1135" y="1568"/>
                  </a:cubicBezTo>
                  <a:cubicBezTo>
                    <a:pt x="1135" y="1568"/>
                    <a:pt x="1168" y="1535"/>
                    <a:pt x="1135" y="1535"/>
                  </a:cubicBezTo>
                  <a:cubicBezTo>
                    <a:pt x="1054" y="1490"/>
                    <a:pt x="969" y="1469"/>
                    <a:pt x="886" y="1469"/>
                  </a:cubicBezTo>
                  <a:cubicBezTo>
                    <a:pt x="657" y="1469"/>
                    <a:pt x="441" y="1624"/>
                    <a:pt x="368" y="1868"/>
                  </a:cubicBezTo>
                  <a:cubicBezTo>
                    <a:pt x="401" y="1135"/>
                    <a:pt x="735" y="467"/>
                    <a:pt x="1302" y="34"/>
                  </a:cubicBezTo>
                  <a:cubicBezTo>
                    <a:pt x="1335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6919475" y="2458013"/>
              <a:ext cx="190975" cy="342000"/>
            </a:xfrm>
            <a:custGeom>
              <a:avLst/>
              <a:gdLst/>
              <a:ahLst/>
              <a:cxnLst/>
              <a:rect l="l" t="t" r="r" b="b"/>
              <a:pathLst>
                <a:path w="7639" h="13680" extrusionOk="0">
                  <a:moveTo>
                    <a:pt x="2501" y="1"/>
                  </a:moveTo>
                  <a:cubicBezTo>
                    <a:pt x="1444" y="1"/>
                    <a:pt x="411" y="1528"/>
                    <a:pt x="434" y="5673"/>
                  </a:cubicBezTo>
                  <a:cubicBezTo>
                    <a:pt x="434" y="7842"/>
                    <a:pt x="234" y="10977"/>
                    <a:pt x="0" y="13679"/>
                  </a:cubicBezTo>
                  <a:lnTo>
                    <a:pt x="7639" y="13679"/>
                  </a:lnTo>
                  <a:cubicBezTo>
                    <a:pt x="6905" y="8575"/>
                    <a:pt x="5337" y="2705"/>
                    <a:pt x="3803" y="770"/>
                  </a:cubicBezTo>
                  <a:cubicBezTo>
                    <a:pt x="3420" y="286"/>
                    <a:pt x="2958" y="1"/>
                    <a:pt x="250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6901950" y="2431263"/>
              <a:ext cx="226850" cy="352050"/>
            </a:xfrm>
            <a:custGeom>
              <a:avLst/>
              <a:gdLst/>
              <a:ahLst/>
              <a:cxnLst/>
              <a:rect l="l" t="t" r="r" b="b"/>
              <a:pathLst>
                <a:path w="9074" h="14082" extrusionOk="0">
                  <a:moveTo>
                    <a:pt x="3196" y="1"/>
                  </a:moveTo>
                  <a:cubicBezTo>
                    <a:pt x="2276" y="1"/>
                    <a:pt x="1498" y="1254"/>
                    <a:pt x="1168" y="4008"/>
                  </a:cubicBezTo>
                  <a:cubicBezTo>
                    <a:pt x="768" y="7577"/>
                    <a:pt x="1" y="14082"/>
                    <a:pt x="1" y="14082"/>
                  </a:cubicBezTo>
                  <a:lnTo>
                    <a:pt x="9074" y="13682"/>
                  </a:lnTo>
                  <a:cubicBezTo>
                    <a:pt x="8307" y="10279"/>
                    <a:pt x="7339" y="6943"/>
                    <a:pt x="6138" y="3674"/>
                  </a:cubicBezTo>
                  <a:cubicBezTo>
                    <a:pt x="5228" y="1313"/>
                    <a:pt x="4137" y="1"/>
                    <a:pt x="31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7092100" y="2700738"/>
              <a:ext cx="8350" cy="41725"/>
            </a:xfrm>
            <a:custGeom>
              <a:avLst/>
              <a:gdLst/>
              <a:ahLst/>
              <a:cxnLst/>
              <a:rect l="l" t="t" r="r" b="b"/>
              <a:pathLst>
                <a:path w="334" h="1669" extrusionOk="0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965325" y="2637563"/>
              <a:ext cx="41725" cy="7125"/>
            </a:xfrm>
            <a:custGeom>
              <a:avLst/>
              <a:gdLst/>
              <a:ahLst/>
              <a:cxnLst/>
              <a:rect l="l" t="t" r="r" b="b"/>
              <a:pathLst>
                <a:path w="1669" h="285" extrusionOk="0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6996200" y="2466413"/>
              <a:ext cx="25025" cy="33375"/>
            </a:xfrm>
            <a:custGeom>
              <a:avLst/>
              <a:gdLst/>
              <a:ahLst/>
              <a:cxnLst/>
              <a:rect l="l" t="t" r="r" b="b"/>
              <a:pathLst>
                <a:path w="1001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064575" y="2575638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6974500" y="2742438"/>
              <a:ext cx="33400" cy="25050"/>
            </a:xfrm>
            <a:custGeom>
              <a:avLst/>
              <a:gdLst/>
              <a:ahLst/>
              <a:cxnLst/>
              <a:rect l="l" t="t" r="r" b="b"/>
              <a:pathLst>
                <a:path w="1336" h="1002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6898625" y="2574188"/>
              <a:ext cx="26300" cy="210525"/>
            </a:xfrm>
            <a:custGeom>
              <a:avLst/>
              <a:gdLst/>
              <a:ahLst/>
              <a:cxnLst/>
              <a:rect l="l" t="t" r="r" b="b"/>
              <a:pathLst>
                <a:path w="1052" h="8421" extrusionOk="0">
                  <a:moveTo>
                    <a:pt x="1047" y="1"/>
                  </a:moveTo>
                  <a:cubicBezTo>
                    <a:pt x="1043" y="1"/>
                    <a:pt x="1034" y="9"/>
                    <a:pt x="1034" y="26"/>
                  </a:cubicBezTo>
                  <a:cubicBezTo>
                    <a:pt x="1051" y="9"/>
                    <a:pt x="1051" y="1"/>
                    <a:pt x="1047" y="1"/>
                  </a:cubicBezTo>
                  <a:close/>
                  <a:moveTo>
                    <a:pt x="1034" y="26"/>
                  </a:moveTo>
                  <a:cubicBezTo>
                    <a:pt x="934" y="759"/>
                    <a:pt x="801" y="1460"/>
                    <a:pt x="701" y="2194"/>
                  </a:cubicBezTo>
                  <a:cubicBezTo>
                    <a:pt x="667" y="1894"/>
                    <a:pt x="601" y="1593"/>
                    <a:pt x="534" y="1260"/>
                  </a:cubicBezTo>
                  <a:lnTo>
                    <a:pt x="501" y="1260"/>
                  </a:lnTo>
                  <a:cubicBezTo>
                    <a:pt x="534" y="1527"/>
                    <a:pt x="567" y="1760"/>
                    <a:pt x="601" y="2027"/>
                  </a:cubicBezTo>
                  <a:lnTo>
                    <a:pt x="667" y="2394"/>
                  </a:lnTo>
                  <a:lnTo>
                    <a:pt x="667" y="2461"/>
                  </a:lnTo>
                  <a:cubicBezTo>
                    <a:pt x="567" y="3028"/>
                    <a:pt x="467" y="3595"/>
                    <a:pt x="401" y="4162"/>
                  </a:cubicBezTo>
                  <a:cubicBezTo>
                    <a:pt x="334" y="4862"/>
                    <a:pt x="267" y="5530"/>
                    <a:pt x="200" y="6230"/>
                  </a:cubicBezTo>
                  <a:cubicBezTo>
                    <a:pt x="100" y="6897"/>
                    <a:pt x="100" y="7698"/>
                    <a:pt x="0" y="8398"/>
                  </a:cubicBezTo>
                  <a:cubicBezTo>
                    <a:pt x="125" y="8412"/>
                    <a:pt x="249" y="8420"/>
                    <a:pt x="373" y="8420"/>
                  </a:cubicBezTo>
                  <a:cubicBezTo>
                    <a:pt x="549" y="8420"/>
                    <a:pt x="725" y="8404"/>
                    <a:pt x="901" y="8365"/>
                  </a:cubicBezTo>
                  <a:cubicBezTo>
                    <a:pt x="968" y="8365"/>
                    <a:pt x="1001" y="8298"/>
                    <a:pt x="901" y="8298"/>
                  </a:cubicBezTo>
                  <a:cubicBezTo>
                    <a:pt x="868" y="8309"/>
                    <a:pt x="771" y="8313"/>
                    <a:pt x="656" y="8313"/>
                  </a:cubicBezTo>
                  <a:cubicBezTo>
                    <a:pt x="427" y="8313"/>
                    <a:pt x="123" y="8298"/>
                    <a:pt x="100" y="8298"/>
                  </a:cubicBezTo>
                  <a:cubicBezTo>
                    <a:pt x="167" y="7598"/>
                    <a:pt x="334" y="6931"/>
                    <a:pt x="401" y="6230"/>
                  </a:cubicBezTo>
                  <a:cubicBezTo>
                    <a:pt x="501" y="5563"/>
                    <a:pt x="601" y="4862"/>
                    <a:pt x="667" y="4195"/>
                  </a:cubicBezTo>
                  <a:cubicBezTo>
                    <a:pt x="801" y="2794"/>
                    <a:pt x="901" y="1393"/>
                    <a:pt x="1034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7072075" y="2561463"/>
              <a:ext cx="60075" cy="214075"/>
            </a:xfrm>
            <a:custGeom>
              <a:avLst/>
              <a:gdLst/>
              <a:ahLst/>
              <a:cxnLst/>
              <a:rect l="l" t="t" r="r" b="b"/>
              <a:pathLst>
                <a:path w="2403" h="8563" extrusionOk="0">
                  <a:moveTo>
                    <a:pt x="1" y="1"/>
                  </a:moveTo>
                  <a:cubicBezTo>
                    <a:pt x="367" y="1469"/>
                    <a:pt x="734" y="2903"/>
                    <a:pt x="1101" y="4337"/>
                  </a:cubicBezTo>
                  <a:cubicBezTo>
                    <a:pt x="1435" y="5705"/>
                    <a:pt x="1802" y="7073"/>
                    <a:pt x="2269" y="8407"/>
                  </a:cubicBezTo>
                  <a:cubicBezTo>
                    <a:pt x="2002" y="8440"/>
                    <a:pt x="1735" y="8474"/>
                    <a:pt x="1468" y="8540"/>
                  </a:cubicBezTo>
                  <a:cubicBezTo>
                    <a:pt x="1593" y="8554"/>
                    <a:pt x="1723" y="8562"/>
                    <a:pt x="1854" y="8562"/>
                  </a:cubicBezTo>
                  <a:cubicBezTo>
                    <a:pt x="2039" y="8562"/>
                    <a:pt x="2226" y="8546"/>
                    <a:pt x="2402" y="8507"/>
                  </a:cubicBezTo>
                  <a:cubicBezTo>
                    <a:pt x="2102" y="7039"/>
                    <a:pt x="1702" y="5605"/>
                    <a:pt x="1268" y="4171"/>
                  </a:cubicBezTo>
                  <a:cubicBezTo>
                    <a:pt x="1168" y="3804"/>
                    <a:pt x="1035" y="3403"/>
                    <a:pt x="935" y="3003"/>
                  </a:cubicBezTo>
                  <a:cubicBezTo>
                    <a:pt x="901" y="2770"/>
                    <a:pt x="868" y="2503"/>
                    <a:pt x="868" y="2236"/>
                  </a:cubicBezTo>
                  <a:cubicBezTo>
                    <a:pt x="834" y="2002"/>
                    <a:pt x="801" y="1702"/>
                    <a:pt x="768" y="1435"/>
                  </a:cubicBezTo>
                  <a:lnTo>
                    <a:pt x="734" y="1435"/>
                  </a:lnTo>
                  <a:cubicBezTo>
                    <a:pt x="734" y="1702"/>
                    <a:pt x="734" y="2002"/>
                    <a:pt x="768" y="2269"/>
                  </a:cubicBezTo>
                  <a:cubicBezTo>
                    <a:pt x="768" y="2363"/>
                    <a:pt x="768" y="2487"/>
                    <a:pt x="795" y="2584"/>
                  </a:cubicBezTo>
                  <a:lnTo>
                    <a:pt x="795" y="2584"/>
                  </a:lnTo>
                  <a:cubicBezTo>
                    <a:pt x="530" y="1723"/>
                    <a:pt x="266" y="8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6911950" y="2744813"/>
              <a:ext cx="198500" cy="7425"/>
            </a:xfrm>
            <a:custGeom>
              <a:avLst/>
              <a:gdLst/>
              <a:ahLst/>
              <a:cxnLst/>
              <a:rect l="l" t="t" r="r" b="b"/>
              <a:pathLst>
                <a:path w="7940" h="297" extrusionOk="0">
                  <a:moveTo>
                    <a:pt x="7361" y="0"/>
                  </a:moveTo>
                  <a:cubicBezTo>
                    <a:pt x="5513" y="0"/>
                    <a:pt x="1144" y="116"/>
                    <a:pt x="101" y="206"/>
                  </a:cubicBezTo>
                  <a:cubicBezTo>
                    <a:pt x="34" y="206"/>
                    <a:pt x="1" y="239"/>
                    <a:pt x="101" y="272"/>
                  </a:cubicBezTo>
                  <a:cubicBezTo>
                    <a:pt x="732" y="289"/>
                    <a:pt x="1364" y="297"/>
                    <a:pt x="1995" y="297"/>
                  </a:cubicBezTo>
                  <a:cubicBezTo>
                    <a:pt x="3966" y="297"/>
                    <a:pt x="5936" y="216"/>
                    <a:pt x="7907" y="39"/>
                  </a:cubicBezTo>
                  <a:cubicBezTo>
                    <a:pt x="7940" y="39"/>
                    <a:pt x="7940" y="6"/>
                    <a:pt x="7907" y="6"/>
                  </a:cubicBezTo>
                  <a:cubicBezTo>
                    <a:pt x="7768" y="2"/>
                    <a:pt x="7583" y="0"/>
                    <a:pt x="7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7021200" y="1898488"/>
              <a:ext cx="441175" cy="320300"/>
            </a:xfrm>
            <a:custGeom>
              <a:avLst/>
              <a:gdLst/>
              <a:ahLst/>
              <a:cxnLst/>
              <a:rect l="l" t="t" r="r" b="b"/>
              <a:pathLst>
                <a:path w="17647" h="12812" extrusionOk="0">
                  <a:moveTo>
                    <a:pt x="8974" y="1"/>
                  </a:moveTo>
                  <a:cubicBezTo>
                    <a:pt x="4170" y="1"/>
                    <a:pt x="268" y="2870"/>
                    <a:pt x="268" y="6406"/>
                  </a:cubicBezTo>
                  <a:cubicBezTo>
                    <a:pt x="301" y="7406"/>
                    <a:pt x="601" y="8374"/>
                    <a:pt x="1135" y="9208"/>
                  </a:cubicBezTo>
                  <a:lnTo>
                    <a:pt x="1" y="11843"/>
                  </a:lnTo>
                  <a:lnTo>
                    <a:pt x="2970" y="11042"/>
                  </a:lnTo>
                  <a:cubicBezTo>
                    <a:pt x="4691" y="12211"/>
                    <a:pt x="6729" y="12811"/>
                    <a:pt x="8805" y="12811"/>
                  </a:cubicBezTo>
                  <a:cubicBezTo>
                    <a:pt x="8861" y="12811"/>
                    <a:pt x="8918" y="12811"/>
                    <a:pt x="8974" y="12810"/>
                  </a:cubicBezTo>
                  <a:cubicBezTo>
                    <a:pt x="13777" y="12810"/>
                    <a:pt x="17647" y="9941"/>
                    <a:pt x="17647" y="6406"/>
                  </a:cubicBezTo>
                  <a:cubicBezTo>
                    <a:pt x="17647" y="2870"/>
                    <a:pt x="13777" y="1"/>
                    <a:pt x="897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323100" y="2036088"/>
              <a:ext cx="52550" cy="45050"/>
            </a:xfrm>
            <a:custGeom>
              <a:avLst/>
              <a:gdLst/>
              <a:ahLst/>
              <a:cxnLst/>
              <a:rect l="l" t="t" r="r" b="b"/>
              <a:pathLst>
                <a:path w="2102" h="1802" extrusionOk="0">
                  <a:moveTo>
                    <a:pt x="901" y="1"/>
                  </a:moveTo>
                  <a:cubicBezTo>
                    <a:pt x="400" y="1"/>
                    <a:pt x="0" y="401"/>
                    <a:pt x="0" y="902"/>
                  </a:cubicBezTo>
                  <a:cubicBezTo>
                    <a:pt x="0" y="1443"/>
                    <a:pt x="442" y="1801"/>
                    <a:pt x="904" y="1801"/>
                  </a:cubicBezTo>
                  <a:cubicBezTo>
                    <a:pt x="1125" y="1801"/>
                    <a:pt x="1351" y="1719"/>
                    <a:pt x="1535" y="1535"/>
                  </a:cubicBezTo>
                  <a:cubicBezTo>
                    <a:pt x="2102" y="968"/>
                    <a:pt x="1701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223025" y="2036088"/>
              <a:ext cx="52550" cy="45050"/>
            </a:xfrm>
            <a:custGeom>
              <a:avLst/>
              <a:gdLst/>
              <a:ahLst/>
              <a:cxnLst/>
              <a:rect l="l" t="t" r="r" b="b"/>
              <a:pathLst>
                <a:path w="2102" h="1802" extrusionOk="0">
                  <a:moveTo>
                    <a:pt x="901" y="1"/>
                  </a:moveTo>
                  <a:cubicBezTo>
                    <a:pt x="400" y="1"/>
                    <a:pt x="0" y="401"/>
                    <a:pt x="0" y="902"/>
                  </a:cubicBezTo>
                  <a:cubicBezTo>
                    <a:pt x="0" y="1443"/>
                    <a:pt x="442" y="1801"/>
                    <a:pt x="904" y="1801"/>
                  </a:cubicBezTo>
                  <a:cubicBezTo>
                    <a:pt x="1125" y="1801"/>
                    <a:pt x="1351" y="1719"/>
                    <a:pt x="1535" y="1535"/>
                  </a:cubicBezTo>
                  <a:cubicBezTo>
                    <a:pt x="2102" y="968"/>
                    <a:pt x="1701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122100" y="2036088"/>
              <a:ext cx="52575" cy="45050"/>
            </a:xfrm>
            <a:custGeom>
              <a:avLst/>
              <a:gdLst/>
              <a:ahLst/>
              <a:cxnLst/>
              <a:rect l="l" t="t" r="r" b="b"/>
              <a:pathLst>
                <a:path w="2103" h="1802" extrusionOk="0">
                  <a:moveTo>
                    <a:pt x="902" y="1"/>
                  </a:moveTo>
                  <a:cubicBezTo>
                    <a:pt x="401" y="1"/>
                    <a:pt x="1" y="401"/>
                    <a:pt x="1" y="902"/>
                  </a:cubicBezTo>
                  <a:cubicBezTo>
                    <a:pt x="1" y="1443"/>
                    <a:pt x="443" y="1801"/>
                    <a:pt x="905" y="1801"/>
                  </a:cubicBezTo>
                  <a:cubicBezTo>
                    <a:pt x="1126" y="1801"/>
                    <a:pt x="1352" y="1719"/>
                    <a:pt x="1535" y="1535"/>
                  </a:cubicBezTo>
                  <a:cubicBezTo>
                    <a:pt x="2102" y="968"/>
                    <a:pt x="1702" y="1"/>
                    <a:pt x="9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6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4886F-45BC-9C85-59C9-46185CF4B5A7}"/>
              </a:ext>
            </a:extLst>
          </p:cNvPr>
          <p:cNvSpPr txBox="1"/>
          <p:nvPr/>
        </p:nvSpPr>
        <p:spPr>
          <a:xfrm>
            <a:off x="543903" y="3046901"/>
            <a:ext cx="7882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ru-RU" sz="1600" dirty="0"/>
              <a:t>Один из важных идентификационных процессов, благодаря которому мы узнаем, как формируется личность мужчины и женщины – полоролевая типизация.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Полоролевые ожидания формируются через игрушки и соответствующие полу ребенка одежду, через распределение у мальчиков мужских форм поведения, а у девочек – женских.</a:t>
            </a:r>
            <a:endParaRPr lang="ru-BY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body" idx="1"/>
          </p:nvPr>
        </p:nvSpPr>
        <p:spPr>
          <a:xfrm>
            <a:off x="4366500" y="1352300"/>
            <a:ext cx="4631196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К другим механизмам социализации относятся подражание, внушение, социальная </a:t>
            </a:r>
            <a:r>
              <a:rPr lang="ru-RU" sz="1800" dirty="0" err="1"/>
              <a:t>фацилитация</a:t>
            </a:r>
            <a:r>
              <a:rPr lang="ru-RU" sz="1800" dirty="0"/>
              <a:t>, конформность и следование нормам.</a:t>
            </a:r>
            <a:endParaRPr sz="1800" dirty="0"/>
          </a:p>
        </p:txBody>
      </p:sp>
      <p:sp>
        <p:nvSpPr>
          <p:cNvPr id="492" name="Google Shape;492;p35"/>
          <p:cNvSpPr txBox="1">
            <a:spLocks noGrp="1"/>
          </p:cNvSpPr>
          <p:nvPr>
            <p:ph type="title"/>
          </p:nvPr>
        </p:nvSpPr>
        <p:spPr>
          <a:xfrm>
            <a:off x="3498479" y="527275"/>
            <a:ext cx="4959721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Механизмы Социализации</a:t>
            </a:r>
            <a:endParaRPr dirty="0"/>
          </a:p>
        </p:txBody>
      </p:sp>
      <p:sp>
        <p:nvSpPr>
          <p:cNvPr id="493" name="Google Shape;493;p35"/>
          <p:cNvSpPr/>
          <p:nvPr/>
        </p:nvSpPr>
        <p:spPr>
          <a:xfrm>
            <a:off x="0" y="527275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35"/>
          <p:cNvGrpSpPr/>
          <p:nvPr/>
        </p:nvGrpSpPr>
        <p:grpSpPr>
          <a:xfrm>
            <a:off x="0" y="1651637"/>
            <a:ext cx="5255775" cy="3079828"/>
            <a:chOff x="0" y="1651637"/>
            <a:chExt cx="5255775" cy="3079828"/>
          </a:xfrm>
        </p:grpSpPr>
        <p:cxnSp>
          <p:nvCxnSpPr>
            <p:cNvPr id="496" name="Google Shape;496;p35"/>
            <p:cNvCxnSpPr/>
            <p:nvPr/>
          </p:nvCxnSpPr>
          <p:spPr>
            <a:xfrm>
              <a:off x="0" y="4625268"/>
              <a:ext cx="5255775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7" name="Google Shape;497;p35"/>
            <p:cNvGrpSpPr/>
            <p:nvPr/>
          </p:nvGrpSpPr>
          <p:grpSpPr>
            <a:xfrm>
              <a:off x="785119" y="1651637"/>
              <a:ext cx="3196774" cy="3079828"/>
              <a:chOff x="4374713" y="1278013"/>
              <a:chExt cx="3464962" cy="3338205"/>
            </a:xfrm>
          </p:grpSpPr>
          <p:grpSp>
            <p:nvGrpSpPr>
              <p:cNvPr id="498" name="Google Shape;498;p35"/>
              <p:cNvGrpSpPr/>
              <p:nvPr/>
            </p:nvGrpSpPr>
            <p:grpSpPr>
              <a:xfrm>
                <a:off x="6094195" y="1916130"/>
                <a:ext cx="1745480" cy="2700089"/>
                <a:chOff x="6094195" y="1916130"/>
                <a:chExt cx="1745480" cy="2700089"/>
              </a:xfrm>
            </p:grpSpPr>
            <p:sp>
              <p:nvSpPr>
                <p:cNvPr id="499" name="Google Shape;499;p35"/>
                <p:cNvSpPr/>
                <p:nvPr/>
              </p:nvSpPr>
              <p:spPr>
                <a:xfrm>
                  <a:off x="7139027" y="1983901"/>
                  <a:ext cx="166023" cy="9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366" extrusionOk="0">
                      <a:moveTo>
                        <a:pt x="3325" y="1"/>
                      </a:moveTo>
                      <a:cubicBezTo>
                        <a:pt x="2219" y="1"/>
                        <a:pt x="1110" y="61"/>
                        <a:pt x="0" y="183"/>
                      </a:cubicBezTo>
                      <a:cubicBezTo>
                        <a:pt x="1110" y="305"/>
                        <a:pt x="2219" y="365"/>
                        <a:pt x="3325" y="365"/>
                      </a:cubicBezTo>
                      <a:cubicBezTo>
                        <a:pt x="4430" y="365"/>
                        <a:pt x="5532" y="305"/>
                        <a:pt x="6626" y="183"/>
                      </a:cubicBezTo>
                      <a:cubicBezTo>
                        <a:pt x="5532" y="61"/>
                        <a:pt x="4430" y="1"/>
                        <a:pt x="3325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5"/>
                <p:cNvSpPr/>
                <p:nvPr/>
              </p:nvSpPr>
              <p:spPr>
                <a:xfrm>
                  <a:off x="7139027" y="2032656"/>
                  <a:ext cx="166023" cy="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342" extrusionOk="0">
                      <a:moveTo>
                        <a:pt x="3313" y="0"/>
                      </a:moveTo>
                      <a:cubicBezTo>
                        <a:pt x="2219" y="0"/>
                        <a:pt x="1094" y="61"/>
                        <a:pt x="0" y="182"/>
                      </a:cubicBezTo>
                      <a:cubicBezTo>
                        <a:pt x="1110" y="289"/>
                        <a:pt x="2219" y="342"/>
                        <a:pt x="3325" y="342"/>
                      </a:cubicBezTo>
                      <a:cubicBezTo>
                        <a:pt x="4430" y="342"/>
                        <a:pt x="5532" y="289"/>
                        <a:pt x="6626" y="182"/>
                      </a:cubicBezTo>
                      <a:cubicBezTo>
                        <a:pt x="5532" y="61"/>
                        <a:pt x="4407" y="0"/>
                        <a:pt x="3313" y="0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6670665" y="352447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5107" y="1"/>
                      </a:moveTo>
                      <a:lnTo>
                        <a:pt x="4439" y="5411"/>
                      </a:lnTo>
                      <a:lnTo>
                        <a:pt x="1" y="38421"/>
                      </a:lnTo>
                      <a:lnTo>
                        <a:pt x="973" y="38421"/>
                      </a:lnTo>
                      <a:lnTo>
                        <a:pt x="7083" y="5411"/>
                      </a:lnTo>
                      <a:lnTo>
                        <a:pt x="7995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6781855" y="352447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669" y="1"/>
                      </a:moveTo>
                      <a:lnTo>
                        <a:pt x="1" y="5411"/>
                      </a:lnTo>
                      <a:lnTo>
                        <a:pt x="2645" y="5411"/>
                      </a:lnTo>
                      <a:lnTo>
                        <a:pt x="3557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5"/>
                <p:cNvSpPr/>
                <p:nvPr/>
              </p:nvSpPr>
              <p:spPr>
                <a:xfrm>
                  <a:off x="7142816" y="353022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0" y="1"/>
                      </a:moveTo>
                      <a:lnTo>
                        <a:pt x="912" y="5411"/>
                      </a:lnTo>
                      <a:lnTo>
                        <a:pt x="7022" y="38421"/>
                      </a:lnTo>
                      <a:lnTo>
                        <a:pt x="7994" y="38421"/>
                      </a:lnTo>
                      <a:lnTo>
                        <a:pt x="3557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5"/>
                <p:cNvSpPr/>
                <p:nvPr/>
              </p:nvSpPr>
              <p:spPr>
                <a:xfrm>
                  <a:off x="7142816" y="353022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0" y="1"/>
                      </a:moveTo>
                      <a:lnTo>
                        <a:pt x="912" y="5411"/>
                      </a:lnTo>
                      <a:lnTo>
                        <a:pt x="3557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5"/>
                <p:cNvSpPr/>
                <p:nvPr/>
              </p:nvSpPr>
              <p:spPr>
                <a:xfrm>
                  <a:off x="7602033" y="353022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0" y="1"/>
                      </a:moveTo>
                      <a:lnTo>
                        <a:pt x="882" y="5411"/>
                      </a:lnTo>
                      <a:lnTo>
                        <a:pt x="7021" y="38421"/>
                      </a:lnTo>
                      <a:lnTo>
                        <a:pt x="7994" y="38421"/>
                      </a:lnTo>
                      <a:lnTo>
                        <a:pt x="3556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5"/>
                <p:cNvSpPr/>
                <p:nvPr/>
              </p:nvSpPr>
              <p:spPr>
                <a:xfrm>
                  <a:off x="7602033" y="353022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0" y="1"/>
                      </a:moveTo>
                      <a:lnTo>
                        <a:pt x="882" y="5411"/>
                      </a:lnTo>
                      <a:lnTo>
                        <a:pt x="3556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5"/>
                <p:cNvSpPr/>
                <p:nvPr/>
              </p:nvSpPr>
              <p:spPr>
                <a:xfrm>
                  <a:off x="6717933" y="2655237"/>
                  <a:ext cx="1121676" cy="93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3" h="37479" extrusionOk="0">
                      <a:moveTo>
                        <a:pt x="22402" y="0"/>
                      </a:moveTo>
                      <a:lnTo>
                        <a:pt x="16748" y="32767"/>
                      </a:lnTo>
                      <a:lnTo>
                        <a:pt x="0" y="32767"/>
                      </a:lnTo>
                      <a:lnTo>
                        <a:pt x="0" y="37478"/>
                      </a:lnTo>
                      <a:lnTo>
                        <a:pt x="44773" y="37478"/>
                      </a:lnTo>
                      <a:lnTo>
                        <a:pt x="43040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5"/>
                <p:cNvSpPr/>
                <p:nvPr/>
              </p:nvSpPr>
              <p:spPr>
                <a:xfrm>
                  <a:off x="7738388" y="2655237"/>
                  <a:ext cx="101287" cy="93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3" h="37479" extrusionOk="0">
                      <a:moveTo>
                        <a:pt x="0" y="0"/>
                      </a:moveTo>
                      <a:lnTo>
                        <a:pt x="1581" y="37478"/>
                      </a:lnTo>
                      <a:lnTo>
                        <a:pt x="4043" y="37478"/>
                      </a:lnTo>
                      <a:lnTo>
                        <a:pt x="231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5"/>
                <p:cNvSpPr/>
                <p:nvPr/>
              </p:nvSpPr>
              <p:spPr>
                <a:xfrm>
                  <a:off x="6691986" y="3903719"/>
                  <a:ext cx="645778" cy="681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7" h="27208" extrusionOk="0">
                      <a:moveTo>
                        <a:pt x="18147" y="1"/>
                      </a:moveTo>
                      <a:lnTo>
                        <a:pt x="3101" y="3709"/>
                      </a:lnTo>
                      <a:lnTo>
                        <a:pt x="9484" y="17509"/>
                      </a:lnTo>
                      <a:cubicBezTo>
                        <a:pt x="9484" y="17509"/>
                        <a:pt x="6597" y="19454"/>
                        <a:pt x="4135" y="21308"/>
                      </a:cubicBezTo>
                      <a:cubicBezTo>
                        <a:pt x="3040" y="22068"/>
                        <a:pt x="2007" y="22919"/>
                        <a:pt x="1004" y="23801"/>
                      </a:cubicBezTo>
                      <a:cubicBezTo>
                        <a:pt x="244" y="24713"/>
                        <a:pt x="1" y="27114"/>
                        <a:pt x="882" y="27205"/>
                      </a:cubicBezTo>
                      <a:cubicBezTo>
                        <a:pt x="893" y="27206"/>
                        <a:pt x="906" y="27207"/>
                        <a:pt x="923" y="27207"/>
                      </a:cubicBezTo>
                      <a:cubicBezTo>
                        <a:pt x="2279" y="27207"/>
                        <a:pt x="24935" y="22515"/>
                        <a:pt x="25685" y="21795"/>
                      </a:cubicBezTo>
                      <a:cubicBezTo>
                        <a:pt x="25776" y="21703"/>
                        <a:pt x="25381" y="19606"/>
                        <a:pt x="24804" y="16719"/>
                      </a:cubicBezTo>
                      <a:lnTo>
                        <a:pt x="24804" y="16658"/>
                      </a:lnTo>
                      <a:cubicBezTo>
                        <a:pt x="24439" y="14834"/>
                        <a:pt x="18147" y="1"/>
                        <a:pt x="18147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5"/>
                <p:cNvSpPr/>
                <p:nvPr/>
              </p:nvSpPr>
              <p:spPr>
                <a:xfrm>
                  <a:off x="6691986" y="4170269"/>
                  <a:ext cx="645778" cy="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7" h="16569" extrusionOk="0">
                      <a:moveTo>
                        <a:pt x="22554" y="0"/>
                      </a:moveTo>
                      <a:cubicBezTo>
                        <a:pt x="20062" y="578"/>
                        <a:pt x="11186" y="2706"/>
                        <a:pt x="7964" y="3587"/>
                      </a:cubicBezTo>
                      <a:lnTo>
                        <a:pt x="9484" y="6870"/>
                      </a:lnTo>
                      <a:cubicBezTo>
                        <a:pt x="9484" y="6870"/>
                        <a:pt x="6597" y="8815"/>
                        <a:pt x="4135" y="10669"/>
                      </a:cubicBezTo>
                      <a:cubicBezTo>
                        <a:pt x="3040" y="11429"/>
                        <a:pt x="2007" y="12280"/>
                        <a:pt x="1004" y="13162"/>
                      </a:cubicBezTo>
                      <a:cubicBezTo>
                        <a:pt x="244" y="14074"/>
                        <a:pt x="1" y="16475"/>
                        <a:pt x="882" y="16566"/>
                      </a:cubicBezTo>
                      <a:cubicBezTo>
                        <a:pt x="893" y="16567"/>
                        <a:pt x="906" y="16568"/>
                        <a:pt x="923" y="16568"/>
                      </a:cubicBezTo>
                      <a:cubicBezTo>
                        <a:pt x="2279" y="16568"/>
                        <a:pt x="24935" y="11876"/>
                        <a:pt x="25685" y="11156"/>
                      </a:cubicBezTo>
                      <a:cubicBezTo>
                        <a:pt x="25776" y="11064"/>
                        <a:pt x="25381" y="8967"/>
                        <a:pt x="24804" y="6080"/>
                      </a:cubicBezTo>
                      <a:lnTo>
                        <a:pt x="24804" y="6019"/>
                      </a:lnTo>
                      <a:cubicBezTo>
                        <a:pt x="24652" y="5350"/>
                        <a:pt x="23709" y="2858"/>
                        <a:pt x="22554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5"/>
                <p:cNvSpPr/>
                <p:nvPr/>
              </p:nvSpPr>
              <p:spPr>
                <a:xfrm>
                  <a:off x="6689706" y="4254025"/>
                  <a:ext cx="652618" cy="33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50" h="13346" extrusionOk="0">
                      <a:moveTo>
                        <a:pt x="24469" y="1"/>
                      </a:moveTo>
                      <a:lnTo>
                        <a:pt x="9514" y="3162"/>
                      </a:lnTo>
                      <a:cubicBezTo>
                        <a:pt x="9514" y="3162"/>
                        <a:pt x="1733" y="8937"/>
                        <a:pt x="973" y="9849"/>
                      </a:cubicBezTo>
                      <a:cubicBezTo>
                        <a:pt x="244" y="10761"/>
                        <a:pt x="1" y="13253"/>
                        <a:pt x="882" y="13345"/>
                      </a:cubicBezTo>
                      <a:cubicBezTo>
                        <a:pt x="890" y="13345"/>
                        <a:pt x="900" y="13346"/>
                        <a:pt x="912" y="13346"/>
                      </a:cubicBezTo>
                      <a:cubicBezTo>
                        <a:pt x="2163" y="13346"/>
                        <a:pt x="24993" y="8566"/>
                        <a:pt x="25746" y="7843"/>
                      </a:cubicBezTo>
                      <a:cubicBezTo>
                        <a:pt x="26050" y="7539"/>
                        <a:pt x="25624" y="3892"/>
                        <a:pt x="2446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5"/>
                <p:cNvSpPr/>
                <p:nvPr/>
              </p:nvSpPr>
              <p:spPr>
                <a:xfrm>
                  <a:off x="6712981" y="4442131"/>
                  <a:ext cx="591264" cy="12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1" h="4903" extrusionOk="0">
                      <a:moveTo>
                        <a:pt x="23571" y="1"/>
                      </a:moveTo>
                      <a:cubicBezTo>
                        <a:pt x="19650" y="609"/>
                        <a:pt x="3965" y="3922"/>
                        <a:pt x="75" y="4834"/>
                      </a:cubicBezTo>
                      <a:cubicBezTo>
                        <a:pt x="1" y="4858"/>
                        <a:pt x="27" y="4903"/>
                        <a:pt x="55" y="4903"/>
                      </a:cubicBezTo>
                      <a:cubicBezTo>
                        <a:pt x="62" y="4903"/>
                        <a:pt x="69" y="4900"/>
                        <a:pt x="75" y="4894"/>
                      </a:cubicBezTo>
                      <a:cubicBezTo>
                        <a:pt x="3996" y="4195"/>
                        <a:pt x="19741" y="1004"/>
                        <a:pt x="23571" y="31"/>
                      </a:cubicBezTo>
                      <a:cubicBezTo>
                        <a:pt x="23601" y="31"/>
                        <a:pt x="23601" y="1"/>
                        <a:pt x="2357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5"/>
                <p:cNvSpPr/>
                <p:nvPr/>
              </p:nvSpPr>
              <p:spPr>
                <a:xfrm>
                  <a:off x="6896077" y="4345272"/>
                  <a:ext cx="122632" cy="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5" h="1162" extrusionOk="0">
                      <a:moveTo>
                        <a:pt x="1611" y="0"/>
                      </a:moveTo>
                      <a:cubicBezTo>
                        <a:pt x="1100" y="0"/>
                        <a:pt x="593" y="57"/>
                        <a:pt x="122" y="158"/>
                      </a:cubicBezTo>
                      <a:cubicBezTo>
                        <a:pt x="1" y="158"/>
                        <a:pt x="1" y="371"/>
                        <a:pt x="153" y="371"/>
                      </a:cubicBezTo>
                      <a:cubicBezTo>
                        <a:pt x="1703" y="462"/>
                        <a:pt x="3253" y="705"/>
                        <a:pt x="4773" y="1161"/>
                      </a:cubicBezTo>
                      <a:cubicBezTo>
                        <a:pt x="4834" y="1161"/>
                        <a:pt x="4895" y="1101"/>
                        <a:pt x="4834" y="1040"/>
                      </a:cubicBezTo>
                      <a:cubicBezTo>
                        <a:pt x="3987" y="299"/>
                        <a:pt x="2786" y="0"/>
                        <a:pt x="16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5"/>
                <p:cNvSpPr/>
                <p:nvPr/>
              </p:nvSpPr>
              <p:spPr>
                <a:xfrm>
                  <a:off x="6868668" y="4363211"/>
                  <a:ext cx="122356" cy="2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153" extrusionOk="0">
                      <a:moveTo>
                        <a:pt x="1613" y="0"/>
                      </a:moveTo>
                      <a:cubicBezTo>
                        <a:pt x="1101" y="0"/>
                        <a:pt x="595" y="61"/>
                        <a:pt x="122" y="172"/>
                      </a:cubicBezTo>
                      <a:cubicBezTo>
                        <a:pt x="1" y="172"/>
                        <a:pt x="1" y="354"/>
                        <a:pt x="122" y="354"/>
                      </a:cubicBezTo>
                      <a:cubicBezTo>
                        <a:pt x="1703" y="445"/>
                        <a:pt x="3253" y="719"/>
                        <a:pt x="4773" y="1144"/>
                      </a:cubicBezTo>
                      <a:cubicBezTo>
                        <a:pt x="4784" y="1150"/>
                        <a:pt x="4795" y="1153"/>
                        <a:pt x="4805" y="1153"/>
                      </a:cubicBezTo>
                      <a:cubicBezTo>
                        <a:pt x="4852" y="1153"/>
                        <a:pt x="4883" y="1103"/>
                        <a:pt x="4834" y="1053"/>
                      </a:cubicBezTo>
                      <a:cubicBezTo>
                        <a:pt x="3967" y="314"/>
                        <a:pt x="2778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5"/>
                <p:cNvSpPr/>
                <p:nvPr/>
              </p:nvSpPr>
              <p:spPr>
                <a:xfrm>
                  <a:off x="6840482" y="4381224"/>
                  <a:ext cx="122532" cy="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1162" extrusionOk="0">
                      <a:moveTo>
                        <a:pt x="1574" y="0"/>
                      </a:moveTo>
                      <a:cubicBezTo>
                        <a:pt x="1078" y="0"/>
                        <a:pt x="586" y="54"/>
                        <a:pt x="123" y="152"/>
                      </a:cubicBezTo>
                      <a:cubicBezTo>
                        <a:pt x="1" y="182"/>
                        <a:pt x="31" y="365"/>
                        <a:pt x="153" y="365"/>
                      </a:cubicBezTo>
                      <a:cubicBezTo>
                        <a:pt x="1734" y="456"/>
                        <a:pt x="3284" y="729"/>
                        <a:pt x="4773" y="1155"/>
                      </a:cubicBezTo>
                      <a:cubicBezTo>
                        <a:pt x="4786" y="1159"/>
                        <a:pt x="4797" y="1161"/>
                        <a:pt x="4808" y="1161"/>
                      </a:cubicBezTo>
                      <a:cubicBezTo>
                        <a:pt x="4872" y="1161"/>
                        <a:pt x="4890" y="1090"/>
                        <a:pt x="4864" y="1064"/>
                      </a:cubicBezTo>
                      <a:cubicBezTo>
                        <a:pt x="3983" y="312"/>
                        <a:pt x="2769" y="0"/>
                        <a:pt x="157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5"/>
                <p:cNvSpPr/>
                <p:nvPr/>
              </p:nvSpPr>
              <p:spPr>
                <a:xfrm>
                  <a:off x="6813073" y="4399364"/>
                  <a:ext cx="122632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5" h="1161" extrusionOk="0">
                      <a:moveTo>
                        <a:pt x="1600" y="0"/>
                      </a:moveTo>
                      <a:cubicBezTo>
                        <a:pt x="1092" y="0"/>
                        <a:pt x="589" y="57"/>
                        <a:pt x="122" y="157"/>
                      </a:cubicBezTo>
                      <a:cubicBezTo>
                        <a:pt x="1" y="157"/>
                        <a:pt x="1" y="370"/>
                        <a:pt x="153" y="370"/>
                      </a:cubicBezTo>
                      <a:cubicBezTo>
                        <a:pt x="1703" y="461"/>
                        <a:pt x="3253" y="735"/>
                        <a:pt x="4773" y="1160"/>
                      </a:cubicBezTo>
                      <a:cubicBezTo>
                        <a:pt x="4834" y="1160"/>
                        <a:pt x="4894" y="1100"/>
                        <a:pt x="4834" y="1069"/>
                      </a:cubicBezTo>
                      <a:cubicBezTo>
                        <a:pt x="3984" y="305"/>
                        <a:pt x="2778" y="0"/>
                        <a:pt x="16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5"/>
                <p:cNvSpPr/>
                <p:nvPr/>
              </p:nvSpPr>
              <p:spPr>
                <a:xfrm>
                  <a:off x="6500097" y="2959431"/>
                  <a:ext cx="1159755" cy="1392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93" h="55564" extrusionOk="0">
                      <a:moveTo>
                        <a:pt x="25532" y="0"/>
                      </a:moveTo>
                      <a:cubicBezTo>
                        <a:pt x="25532" y="0"/>
                        <a:pt x="25745" y="3496"/>
                        <a:pt x="25077" y="4013"/>
                      </a:cubicBezTo>
                      <a:cubicBezTo>
                        <a:pt x="24651" y="4377"/>
                        <a:pt x="4833" y="6019"/>
                        <a:pt x="2675" y="12706"/>
                      </a:cubicBezTo>
                      <a:cubicBezTo>
                        <a:pt x="0" y="20913"/>
                        <a:pt x="16505" y="55564"/>
                        <a:pt x="16505" y="55564"/>
                      </a:cubicBezTo>
                      <a:lnTo>
                        <a:pt x="32493" y="51794"/>
                      </a:lnTo>
                      <a:cubicBezTo>
                        <a:pt x="32493" y="51794"/>
                        <a:pt x="18754" y="20305"/>
                        <a:pt x="19940" y="18724"/>
                      </a:cubicBezTo>
                      <a:cubicBezTo>
                        <a:pt x="20517" y="17934"/>
                        <a:pt x="35411" y="17721"/>
                        <a:pt x="40153" y="13709"/>
                      </a:cubicBezTo>
                      <a:cubicBezTo>
                        <a:pt x="46293" y="8481"/>
                        <a:pt x="42159" y="517"/>
                        <a:pt x="42159" y="517"/>
                      </a:cubicBezTo>
                      <a:lnTo>
                        <a:pt x="25532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5"/>
                <p:cNvSpPr/>
                <p:nvPr/>
              </p:nvSpPr>
              <p:spPr>
                <a:xfrm>
                  <a:off x="6912087" y="4196150"/>
                  <a:ext cx="362485" cy="9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9" h="3862" extrusionOk="0">
                      <a:moveTo>
                        <a:pt x="14408" y="1"/>
                      </a:moveTo>
                      <a:cubicBezTo>
                        <a:pt x="14256" y="1"/>
                        <a:pt x="12158" y="487"/>
                        <a:pt x="11186" y="700"/>
                      </a:cubicBezTo>
                      <a:cubicBezTo>
                        <a:pt x="9301" y="1125"/>
                        <a:pt x="7417" y="1612"/>
                        <a:pt x="5563" y="2068"/>
                      </a:cubicBezTo>
                      <a:cubicBezTo>
                        <a:pt x="4620" y="2311"/>
                        <a:pt x="486" y="3527"/>
                        <a:pt x="61" y="3739"/>
                      </a:cubicBezTo>
                      <a:cubicBezTo>
                        <a:pt x="0" y="3770"/>
                        <a:pt x="61" y="3861"/>
                        <a:pt x="91" y="3861"/>
                      </a:cubicBezTo>
                      <a:cubicBezTo>
                        <a:pt x="638" y="3831"/>
                        <a:pt x="7022" y="2281"/>
                        <a:pt x="8876" y="1764"/>
                      </a:cubicBezTo>
                      <a:cubicBezTo>
                        <a:pt x="10730" y="1247"/>
                        <a:pt x="12584" y="761"/>
                        <a:pt x="14408" y="153"/>
                      </a:cubicBezTo>
                      <a:cubicBezTo>
                        <a:pt x="14469" y="122"/>
                        <a:pt x="14469" y="1"/>
                        <a:pt x="14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35"/>
                <p:cNvSpPr/>
                <p:nvPr/>
              </p:nvSpPr>
              <p:spPr>
                <a:xfrm>
                  <a:off x="6918926" y="3000445"/>
                  <a:ext cx="629018" cy="118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8" h="47222" extrusionOk="0">
                      <a:moveTo>
                        <a:pt x="24415" y="0"/>
                      </a:moveTo>
                      <a:cubicBezTo>
                        <a:pt x="24398" y="0"/>
                        <a:pt x="24378" y="18"/>
                        <a:pt x="24378" y="35"/>
                      </a:cubicBezTo>
                      <a:cubicBezTo>
                        <a:pt x="24469" y="461"/>
                        <a:pt x="24560" y="917"/>
                        <a:pt x="24591" y="1373"/>
                      </a:cubicBezTo>
                      <a:cubicBezTo>
                        <a:pt x="24804" y="3196"/>
                        <a:pt x="24682" y="5081"/>
                        <a:pt x="24165" y="6844"/>
                      </a:cubicBezTo>
                      <a:cubicBezTo>
                        <a:pt x="23618" y="8637"/>
                        <a:pt x="22463" y="10157"/>
                        <a:pt x="20883" y="11130"/>
                      </a:cubicBezTo>
                      <a:cubicBezTo>
                        <a:pt x="19302" y="12133"/>
                        <a:pt x="17417" y="12619"/>
                        <a:pt x="15563" y="12984"/>
                      </a:cubicBezTo>
                      <a:cubicBezTo>
                        <a:pt x="13344" y="13409"/>
                        <a:pt x="11065" y="13744"/>
                        <a:pt x="8846" y="14108"/>
                      </a:cubicBezTo>
                      <a:cubicBezTo>
                        <a:pt x="6414" y="14534"/>
                        <a:pt x="4013" y="14929"/>
                        <a:pt x="1612" y="15324"/>
                      </a:cubicBezTo>
                      <a:cubicBezTo>
                        <a:pt x="1186" y="15355"/>
                        <a:pt x="730" y="15476"/>
                        <a:pt x="365" y="15719"/>
                      </a:cubicBezTo>
                      <a:cubicBezTo>
                        <a:pt x="1" y="15993"/>
                        <a:pt x="62" y="16479"/>
                        <a:pt x="122" y="16905"/>
                      </a:cubicBezTo>
                      <a:cubicBezTo>
                        <a:pt x="365" y="17999"/>
                        <a:pt x="669" y="19124"/>
                        <a:pt x="1065" y="20187"/>
                      </a:cubicBezTo>
                      <a:cubicBezTo>
                        <a:pt x="2524" y="24412"/>
                        <a:pt x="10153" y="43288"/>
                        <a:pt x="12372" y="47209"/>
                      </a:cubicBezTo>
                      <a:cubicBezTo>
                        <a:pt x="12381" y="47218"/>
                        <a:pt x="12392" y="47222"/>
                        <a:pt x="12403" y="47222"/>
                      </a:cubicBezTo>
                      <a:cubicBezTo>
                        <a:pt x="12430" y="47222"/>
                        <a:pt x="12454" y="47200"/>
                        <a:pt x="12433" y="47179"/>
                      </a:cubicBezTo>
                      <a:cubicBezTo>
                        <a:pt x="12189" y="46692"/>
                        <a:pt x="2098" y="22953"/>
                        <a:pt x="791" y="18485"/>
                      </a:cubicBezTo>
                      <a:cubicBezTo>
                        <a:pt x="639" y="17938"/>
                        <a:pt x="487" y="17361"/>
                        <a:pt x="365" y="16814"/>
                      </a:cubicBezTo>
                      <a:cubicBezTo>
                        <a:pt x="244" y="16510"/>
                        <a:pt x="305" y="16206"/>
                        <a:pt x="457" y="15962"/>
                      </a:cubicBezTo>
                      <a:cubicBezTo>
                        <a:pt x="639" y="15810"/>
                        <a:pt x="852" y="15719"/>
                        <a:pt x="1095" y="15689"/>
                      </a:cubicBezTo>
                      <a:cubicBezTo>
                        <a:pt x="2250" y="15446"/>
                        <a:pt x="3435" y="15294"/>
                        <a:pt x="4560" y="15111"/>
                      </a:cubicBezTo>
                      <a:lnTo>
                        <a:pt x="11794" y="13896"/>
                      </a:lnTo>
                      <a:cubicBezTo>
                        <a:pt x="13831" y="13622"/>
                        <a:pt x="15837" y="13227"/>
                        <a:pt x="17843" y="12741"/>
                      </a:cubicBezTo>
                      <a:cubicBezTo>
                        <a:pt x="19576" y="12224"/>
                        <a:pt x="21278" y="11434"/>
                        <a:pt x="22524" y="10127"/>
                      </a:cubicBezTo>
                      <a:cubicBezTo>
                        <a:pt x="25108" y="7391"/>
                        <a:pt x="25047" y="3439"/>
                        <a:pt x="24439" y="35"/>
                      </a:cubicBezTo>
                      <a:cubicBezTo>
                        <a:pt x="24439" y="9"/>
                        <a:pt x="24428" y="0"/>
                        <a:pt x="2441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35"/>
                <p:cNvSpPr/>
                <p:nvPr/>
              </p:nvSpPr>
              <p:spPr>
                <a:xfrm>
                  <a:off x="6097226" y="4023302"/>
                  <a:ext cx="674714" cy="59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32" h="23600" extrusionOk="0">
                      <a:moveTo>
                        <a:pt x="12098" y="0"/>
                      </a:moveTo>
                      <a:lnTo>
                        <a:pt x="11156" y="15654"/>
                      </a:lnTo>
                      <a:cubicBezTo>
                        <a:pt x="11156" y="15654"/>
                        <a:pt x="7964" y="16991"/>
                        <a:pt x="5168" y="18298"/>
                      </a:cubicBezTo>
                      <a:cubicBezTo>
                        <a:pt x="3952" y="18845"/>
                        <a:pt x="2767" y="19453"/>
                        <a:pt x="1612" y="20152"/>
                      </a:cubicBezTo>
                      <a:cubicBezTo>
                        <a:pt x="730" y="20851"/>
                        <a:pt x="1" y="23192"/>
                        <a:pt x="821" y="23465"/>
                      </a:cubicBezTo>
                      <a:cubicBezTo>
                        <a:pt x="1103" y="23552"/>
                        <a:pt x="4284" y="23600"/>
                        <a:pt x="8306" y="23600"/>
                      </a:cubicBezTo>
                      <a:cubicBezTo>
                        <a:pt x="15590" y="23600"/>
                        <a:pt x="25634" y="23442"/>
                        <a:pt x="26202" y="23070"/>
                      </a:cubicBezTo>
                      <a:cubicBezTo>
                        <a:pt x="26323" y="23009"/>
                        <a:pt x="26354" y="20882"/>
                        <a:pt x="26354" y="17933"/>
                      </a:cubicBezTo>
                      <a:lnTo>
                        <a:pt x="26354" y="17873"/>
                      </a:lnTo>
                      <a:cubicBezTo>
                        <a:pt x="26354" y="16019"/>
                        <a:pt x="26931" y="122"/>
                        <a:pt x="26931" y="122"/>
                      </a:cubicBezTo>
                      <a:lnTo>
                        <a:pt x="12098" y="0"/>
                      </a:ln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5"/>
                <p:cNvSpPr/>
                <p:nvPr/>
              </p:nvSpPr>
              <p:spPr>
                <a:xfrm>
                  <a:off x="6097226" y="4305060"/>
                  <a:ext cx="664042" cy="309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06" h="12354" extrusionOk="0">
                      <a:moveTo>
                        <a:pt x="11399" y="0"/>
                      </a:moveTo>
                      <a:lnTo>
                        <a:pt x="11156" y="4408"/>
                      </a:lnTo>
                      <a:cubicBezTo>
                        <a:pt x="11156" y="4408"/>
                        <a:pt x="7934" y="5745"/>
                        <a:pt x="5138" y="7083"/>
                      </a:cubicBezTo>
                      <a:cubicBezTo>
                        <a:pt x="3922" y="7630"/>
                        <a:pt x="2736" y="8238"/>
                        <a:pt x="1581" y="8906"/>
                      </a:cubicBezTo>
                      <a:cubicBezTo>
                        <a:pt x="730" y="9605"/>
                        <a:pt x="1" y="11946"/>
                        <a:pt x="821" y="12219"/>
                      </a:cubicBezTo>
                      <a:cubicBezTo>
                        <a:pt x="1103" y="12306"/>
                        <a:pt x="4284" y="12354"/>
                        <a:pt x="8306" y="12354"/>
                      </a:cubicBezTo>
                      <a:cubicBezTo>
                        <a:pt x="15590" y="12354"/>
                        <a:pt x="25634" y="12196"/>
                        <a:pt x="26202" y="11824"/>
                      </a:cubicBezTo>
                      <a:cubicBezTo>
                        <a:pt x="26323" y="11763"/>
                        <a:pt x="26354" y="9636"/>
                        <a:pt x="26354" y="6687"/>
                      </a:cubicBezTo>
                      <a:lnTo>
                        <a:pt x="26354" y="6627"/>
                      </a:lnTo>
                      <a:lnTo>
                        <a:pt x="26354" y="6262"/>
                      </a:lnTo>
                      <a:lnTo>
                        <a:pt x="26354" y="5958"/>
                      </a:lnTo>
                      <a:lnTo>
                        <a:pt x="26354" y="5532"/>
                      </a:lnTo>
                      <a:cubicBezTo>
                        <a:pt x="26384" y="4317"/>
                        <a:pt x="26445" y="2310"/>
                        <a:pt x="26506" y="92"/>
                      </a:cubicBezTo>
                      <a:lnTo>
                        <a:pt x="11399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35"/>
                <p:cNvSpPr/>
                <p:nvPr/>
              </p:nvSpPr>
              <p:spPr>
                <a:xfrm>
                  <a:off x="6094195" y="4403297"/>
                  <a:ext cx="675466" cy="21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2" h="8499" extrusionOk="0">
                      <a:moveTo>
                        <a:pt x="26627" y="0"/>
                      </a:moveTo>
                      <a:lnTo>
                        <a:pt x="11307" y="122"/>
                      </a:lnTo>
                      <a:cubicBezTo>
                        <a:pt x="11307" y="122"/>
                        <a:pt x="2553" y="4225"/>
                        <a:pt x="1611" y="4985"/>
                      </a:cubicBezTo>
                      <a:cubicBezTo>
                        <a:pt x="699" y="5715"/>
                        <a:pt x="0" y="8116"/>
                        <a:pt x="821" y="8359"/>
                      </a:cubicBezTo>
                      <a:cubicBezTo>
                        <a:pt x="1108" y="8452"/>
                        <a:pt x="4001" y="8499"/>
                        <a:pt x="7742" y="8499"/>
                      </a:cubicBezTo>
                      <a:cubicBezTo>
                        <a:pt x="15089" y="8499"/>
                        <a:pt x="25708" y="8316"/>
                        <a:pt x="26292" y="7934"/>
                      </a:cubicBezTo>
                      <a:cubicBezTo>
                        <a:pt x="26627" y="7721"/>
                        <a:pt x="26961" y="4043"/>
                        <a:pt x="26627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35"/>
                <p:cNvSpPr/>
                <p:nvPr/>
              </p:nvSpPr>
              <p:spPr>
                <a:xfrm>
                  <a:off x="6343208" y="4416200"/>
                  <a:ext cx="115617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5" h="1895" extrusionOk="0">
                      <a:moveTo>
                        <a:pt x="277" y="1"/>
                      </a:moveTo>
                      <a:cubicBezTo>
                        <a:pt x="236" y="1"/>
                        <a:pt x="194" y="1"/>
                        <a:pt x="153" y="2"/>
                      </a:cubicBezTo>
                      <a:cubicBezTo>
                        <a:pt x="31" y="2"/>
                        <a:pt x="1" y="154"/>
                        <a:pt x="122" y="185"/>
                      </a:cubicBezTo>
                      <a:cubicBezTo>
                        <a:pt x="1642" y="610"/>
                        <a:pt x="3101" y="1188"/>
                        <a:pt x="4499" y="1887"/>
                      </a:cubicBezTo>
                      <a:cubicBezTo>
                        <a:pt x="4511" y="1892"/>
                        <a:pt x="4522" y="1895"/>
                        <a:pt x="4533" y="1895"/>
                      </a:cubicBezTo>
                      <a:cubicBezTo>
                        <a:pt x="4580" y="1895"/>
                        <a:pt x="4615" y="1850"/>
                        <a:pt x="4590" y="1826"/>
                      </a:cubicBezTo>
                      <a:cubicBezTo>
                        <a:pt x="3614" y="553"/>
                        <a:pt x="1830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35"/>
                <p:cNvSpPr/>
                <p:nvPr/>
              </p:nvSpPr>
              <p:spPr>
                <a:xfrm>
                  <a:off x="6312742" y="4428401"/>
                  <a:ext cx="115492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" h="1895" extrusionOk="0">
                      <a:moveTo>
                        <a:pt x="249" y="0"/>
                      </a:moveTo>
                      <a:cubicBezTo>
                        <a:pt x="207" y="0"/>
                        <a:pt x="165" y="1"/>
                        <a:pt x="122" y="1"/>
                      </a:cubicBezTo>
                      <a:cubicBezTo>
                        <a:pt x="1" y="1"/>
                        <a:pt x="1" y="153"/>
                        <a:pt x="92" y="184"/>
                      </a:cubicBezTo>
                      <a:cubicBezTo>
                        <a:pt x="1612" y="609"/>
                        <a:pt x="3101" y="1187"/>
                        <a:pt x="4499" y="1886"/>
                      </a:cubicBezTo>
                      <a:cubicBezTo>
                        <a:pt x="4505" y="1892"/>
                        <a:pt x="4513" y="1894"/>
                        <a:pt x="4522" y="1894"/>
                      </a:cubicBezTo>
                      <a:cubicBezTo>
                        <a:pt x="4559" y="1894"/>
                        <a:pt x="4609" y="1850"/>
                        <a:pt x="4560" y="1825"/>
                      </a:cubicBezTo>
                      <a:cubicBezTo>
                        <a:pt x="3613" y="552"/>
                        <a:pt x="1830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35"/>
                <p:cNvSpPr/>
                <p:nvPr/>
              </p:nvSpPr>
              <p:spPr>
                <a:xfrm>
                  <a:off x="6282276" y="4440578"/>
                  <a:ext cx="114866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5" h="1895" extrusionOk="0">
                      <a:moveTo>
                        <a:pt x="247" y="1"/>
                      </a:moveTo>
                      <a:cubicBezTo>
                        <a:pt x="206" y="1"/>
                        <a:pt x="164" y="1"/>
                        <a:pt x="123" y="2"/>
                      </a:cubicBezTo>
                      <a:cubicBezTo>
                        <a:pt x="1" y="2"/>
                        <a:pt x="1" y="154"/>
                        <a:pt x="92" y="184"/>
                      </a:cubicBezTo>
                      <a:cubicBezTo>
                        <a:pt x="1612" y="610"/>
                        <a:pt x="3101" y="1187"/>
                        <a:pt x="4499" y="1886"/>
                      </a:cubicBezTo>
                      <a:cubicBezTo>
                        <a:pt x="4505" y="1892"/>
                        <a:pt x="4512" y="1895"/>
                        <a:pt x="4519" y="1895"/>
                      </a:cubicBezTo>
                      <a:cubicBezTo>
                        <a:pt x="4550" y="1895"/>
                        <a:pt x="4585" y="1850"/>
                        <a:pt x="4560" y="1826"/>
                      </a:cubicBezTo>
                      <a:cubicBezTo>
                        <a:pt x="3584" y="553"/>
                        <a:pt x="1800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35"/>
                <p:cNvSpPr/>
                <p:nvPr/>
              </p:nvSpPr>
              <p:spPr>
                <a:xfrm>
                  <a:off x="6250307" y="4452754"/>
                  <a:ext cx="116394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895" extrusionOk="0">
                      <a:moveTo>
                        <a:pt x="307" y="1"/>
                      </a:moveTo>
                      <a:cubicBezTo>
                        <a:pt x="266" y="1"/>
                        <a:pt x="224" y="1"/>
                        <a:pt x="183" y="2"/>
                      </a:cubicBezTo>
                      <a:cubicBezTo>
                        <a:pt x="31" y="2"/>
                        <a:pt x="0" y="185"/>
                        <a:pt x="152" y="215"/>
                      </a:cubicBezTo>
                      <a:cubicBezTo>
                        <a:pt x="1672" y="610"/>
                        <a:pt x="3131" y="1188"/>
                        <a:pt x="4529" y="1887"/>
                      </a:cubicBezTo>
                      <a:cubicBezTo>
                        <a:pt x="4541" y="1892"/>
                        <a:pt x="4552" y="1895"/>
                        <a:pt x="4563" y="1895"/>
                      </a:cubicBezTo>
                      <a:cubicBezTo>
                        <a:pt x="4610" y="1895"/>
                        <a:pt x="4645" y="1850"/>
                        <a:pt x="4620" y="1826"/>
                      </a:cubicBezTo>
                      <a:cubicBezTo>
                        <a:pt x="3644" y="553"/>
                        <a:pt x="1860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35"/>
                <p:cNvSpPr/>
                <p:nvPr/>
              </p:nvSpPr>
              <p:spPr>
                <a:xfrm>
                  <a:off x="6356161" y="2954095"/>
                  <a:ext cx="1353186" cy="1466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14" h="58543" extrusionOk="0">
                      <a:moveTo>
                        <a:pt x="31490" y="1"/>
                      </a:moveTo>
                      <a:lnTo>
                        <a:pt x="31490" y="1"/>
                      </a:lnTo>
                      <a:cubicBezTo>
                        <a:pt x="31916" y="2007"/>
                        <a:pt x="32493" y="3952"/>
                        <a:pt x="33223" y="5837"/>
                      </a:cubicBezTo>
                      <a:cubicBezTo>
                        <a:pt x="33223" y="5837"/>
                        <a:pt x="10882" y="9970"/>
                        <a:pt x="4651" y="16809"/>
                      </a:cubicBezTo>
                      <a:cubicBezTo>
                        <a:pt x="426" y="21460"/>
                        <a:pt x="0" y="58543"/>
                        <a:pt x="0" y="58543"/>
                      </a:cubicBezTo>
                      <a:lnTo>
                        <a:pt x="16718" y="58543"/>
                      </a:lnTo>
                      <a:cubicBezTo>
                        <a:pt x="16718" y="58543"/>
                        <a:pt x="16505" y="27539"/>
                        <a:pt x="17812" y="25867"/>
                      </a:cubicBezTo>
                      <a:cubicBezTo>
                        <a:pt x="19575" y="23648"/>
                        <a:pt x="44044" y="23679"/>
                        <a:pt x="49302" y="16384"/>
                      </a:cubicBezTo>
                      <a:cubicBezTo>
                        <a:pt x="54013" y="9818"/>
                        <a:pt x="50032" y="548"/>
                        <a:pt x="50032" y="548"/>
                      </a:cubicBezTo>
                      <a:lnTo>
                        <a:pt x="31490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35"/>
                <p:cNvSpPr/>
                <p:nvPr/>
              </p:nvSpPr>
              <p:spPr>
                <a:xfrm>
                  <a:off x="7103976" y="3069093"/>
                  <a:ext cx="155927" cy="72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4" h="2901" extrusionOk="0">
                      <a:moveTo>
                        <a:pt x="122" y="0"/>
                      </a:moveTo>
                      <a:cubicBezTo>
                        <a:pt x="31" y="0"/>
                        <a:pt x="1" y="92"/>
                        <a:pt x="62" y="152"/>
                      </a:cubicBezTo>
                      <a:cubicBezTo>
                        <a:pt x="548" y="396"/>
                        <a:pt x="1065" y="608"/>
                        <a:pt x="1581" y="821"/>
                      </a:cubicBezTo>
                      <a:lnTo>
                        <a:pt x="3071" y="1459"/>
                      </a:lnTo>
                      <a:cubicBezTo>
                        <a:pt x="4104" y="1915"/>
                        <a:pt x="5168" y="2371"/>
                        <a:pt x="6171" y="2888"/>
                      </a:cubicBezTo>
                      <a:cubicBezTo>
                        <a:pt x="6180" y="2897"/>
                        <a:pt x="6189" y="2901"/>
                        <a:pt x="6196" y="2901"/>
                      </a:cubicBezTo>
                      <a:cubicBezTo>
                        <a:pt x="6214" y="2901"/>
                        <a:pt x="6223" y="2879"/>
                        <a:pt x="6202" y="2858"/>
                      </a:cubicBezTo>
                      <a:cubicBezTo>
                        <a:pt x="5229" y="2250"/>
                        <a:pt x="4256" y="1703"/>
                        <a:pt x="3253" y="1186"/>
                      </a:cubicBezTo>
                      <a:cubicBezTo>
                        <a:pt x="2736" y="943"/>
                        <a:pt x="2220" y="699"/>
                        <a:pt x="1673" y="517"/>
                      </a:cubicBezTo>
                      <a:cubicBezTo>
                        <a:pt x="1186" y="304"/>
                        <a:pt x="670" y="122"/>
                        <a:pt x="1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35"/>
                <p:cNvSpPr/>
                <p:nvPr/>
              </p:nvSpPr>
              <p:spPr>
                <a:xfrm>
                  <a:off x="7131235" y="2953543"/>
                  <a:ext cx="69496" cy="14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5831" extrusionOk="0">
                      <a:moveTo>
                        <a:pt x="80" y="0"/>
                      </a:moveTo>
                      <a:cubicBezTo>
                        <a:pt x="42" y="0"/>
                        <a:pt x="1" y="40"/>
                        <a:pt x="38" y="114"/>
                      </a:cubicBezTo>
                      <a:cubicBezTo>
                        <a:pt x="129" y="1056"/>
                        <a:pt x="311" y="1968"/>
                        <a:pt x="585" y="2849"/>
                      </a:cubicBezTo>
                      <a:cubicBezTo>
                        <a:pt x="676" y="3214"/>
                        <a:pt x="767" y="3579"/>
                        <a:pt x="889" y="3913"/>
                      </a:cubicBezTo>
                      <a:cubicBezTo>
                        <a:pt x="980" y="4217"/>
                        <a:pt x="1162" y="4491"/>
                        <a:pt x="1405" y="4673"/>
                      </a:cubicBezTo>
                      <a:cubicBezTo>
                        <a:pt x="1527" y="4795"/>
                        <a:pt x="1709" y="4856"/>
                        <a:pt x="1892" y="4856"/>
                      </a:cubicBezTo>
                      <a:cubicBezTo>
                        <a:pt x="1892" y="4916"/>
                        <a:pt x="1861" y="4947"/>
                        <a:pt x="1892" y="5038"/>
                      </a:cubicBezTo>
                      <a:cubicBezTo>
                        <a:pt x="1892" y="5129"/>
                        <a:pt x="1922" y="5190"/>
                        <a:pt x="1952" y="5281"/>
                      </a:cubicBezTo>
                      <a:cubicBezTo>
                        <a:pt x="1983" y="5372"/>
                        <a:pt x="2013" y="5463"/>
                        <a:pt x="2013" y="5555"/>
                      </a:cubicBezTo>
                      <a:cubicBezTo>
                        <a:pt x="2044" y="5585"/>
                        <a:pt x="2074" y="5646"/>
                        <a:pt x="2074" y="5676"/>
                      </a:cubicBezTo>
                      <a:cubicBezTo>
                        <a:pt x="2104" y="5737"/>
                        <a:pt x="2135" y="5767"/>
                        <a:pt x="2165" y="5798"/>
                      </a:cubicBezTo>
                      <a:cubicBezTo>
                        <a:pt x="2177" y="5821"/>
                        <a:pt x="2202" y="5831"/>
                        <a:pt x="2226" y="5831"/>
                      </a:cubicBezTo>
                      <a:cubicBezTo>
                        <a:pt x="2266" y="5831"/>
                        <a:pt x="2306" y="5805"/>
                        <a:pt x="2287" y="5767"/>
                      </a:cubicBezTo>
                      <a:lnTo>
                        <a:pt x="2287" y="5615"/>
                      </a:lnTo>
                      <a:cubicBezTo>
                        <a:pt x="2287" y="5555"/>
                        <a:pt x="2287" y="5524"/>
                        <a:pt x="2287" y="5463"/>
                      </a:cubicBezTo>
                      <a:cubicBezTo>
                        <a:pt x="2256" y="5372"/>
                        <a:pt x="2226" y="5311"/>
                        <a:pt x="2196" y="5220"/>
                      </a:cubicBezTo>
                      <a:cubicBezTo>
                        <a:pt x="2165" y="5129"/>
                        <a:pt x="2135" y="5038"/>
                        <a:pt x="2104" y="4947"/>
                      </a:cubicBezTo>
                      <a:cubicBezTo>
                        <a:pt x="2074" y="4916"/>
                        <a:pt x="2074" y="4886"/>
                        <a:pt x="2044" y="4856"/>
                      </a:cubicBezTo>
                      <a:cubicBezTo>
                        <a:pt x="2378" y="4856"/>
                        <a:pt x="2621" y="4643"/>
                        <a:pt x="2712" y="4339"/>
                      </a:cubicBezTo>
                      <a:cubicBezTo>
                        <a:pt x="2773" y="4004"/>
                        <a:pt x="2743" y="3701"/>
                        <a:pt x="2621" y="3397"/>
                      </a:cubicBezTo>
                      <a:cubicBezTo>
                        <a:pt x="2530" y="2971"/>
                        <a:pt x="2439" y="2576"/>
                        <a:pt x="2317" y="2150"/>
                      </a:cubicBezTo>
                      <a:cubicBezTo>
                        <a:pt x="2226" y="1755"/>
                        <a:pt x="2104" y="1360"/>
                        <a:pt x="1983" y="935"/>
                      </a:cubicBezTo>
                      <a:cubicBezTo>
                        <a:pt x="1922" y="722"/>
                        <a:pt x="1861" y="509"/>
                        <a:pt x="1800" y="296"/>
                      </a:cubicBezTo>
                      <a:cubicBezTo>
                        <a:pt x="1770" y="235"/>
                        <a:pt x="1770" y="114"/>
                        <a:pt x="1679" y="83"/>
                      </a:cubicBezTo>
                      <a:cubicBezTo>
                        <a:pt x="1679" y="68"/>
                        <a:pt x="1671" y="61"/>
                        <a:pt x="1664" y="61"/>
                      </a:cubicBezTo>
                      <a:cubicBezTo>
                        <a:pt x="1656" y="61"/>
                        <a:pt x="1648" y="68"/>
                        <a:pt x="1648" y="83"/>
                      </a:cubicBezTo>
                      <a:cubicBezTo>
                        <a:pt x="1618" y="83"/>
                        <a:pt x="1618" y="114"/>
                        <a:pt x="1618" y="144"/>
                      </a:cubicBezTo>
                      <a:lnTo>
                        <a:pt x="1679" y="144"/>
                      </a:lnTo>
                      <a:cubicBezTo>
                        <a:pt x="1709" y="266"/>
                        <a:pt x="1740" y="691"/>
                        <a:pt x="1740" y="722"/>
                      </a:cubicBezTo>
                      <a:cubicBezTo>
                        <a:pt x="1800" y="965"/>
                        <a:pt x="1831" y="1178"/>
                        <a:pt x="1861" y="1390"/>
                      </a:cubicBezTo>
                      <a:cubicBezTo>
                        <a:pt x="1952" y="1846"/>
                        <a:pt x="2044" y="2272"/>
                        <a:pt x="2135" y="2728"/>
                      </a:cubicBezTo>
                      <a:cubicBezTo>
                        <a:pt x="2196" y="3093"/>
                        <a:pt x="2317" y="3518"/>
                        <a:pt x="2348" y="3852"/>
                      </a:cubicBezTo>
                      <a:cubicBezTo>
                        <a:pt x="2376" y="4162"/>
                        <a:pt x="2274" y="4497"/>
                        <a:pt x="1921" y="4497"/>
                      </a:cubicBezTo>
                      <a:cubicBezTo>
                        <a:pt x="1893" y="4497"/>
                        <a:pt x="1863" y="4495"/>
                        <a:pt x="1831" y="4491"/>
                      </a:cubicBezTo>
                      <a:cubicBezTo>
                        <a:pt x="1466" y="4400"/>
                        <a:pt x="1284" y="4035"/>
                        <a:pt x="1162" y="3731"/>
                      </a:cubicBezTo>
                      <a:cubicBezTo>
                        <a:pt x="1010" y="3336"/>
                        <a:pt x="889" y="2971"/>
                        <a:pt x="797" y="2576"/>
                      </a:cubicBezTo>
                      <a:cubicBezTo>
                        <a:pt x="524" y="1755"/>
                        <a:pt x="341" y="904"/>
                        <a:pt x="129" y="53"/>
                      </a:cubicBezTo>
                      <a:cubicBezTo>
                        <a:pt x="129" y="17"/>
                        <a:pt x="105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35"/>
                <p:cNvSpPr/>
                <p:nvPr/>
              </p:nvSpPr>
              <p:spPr>
                <a:xfrm>
                  <a:off x="7408609" y="3006082"/>
                  <a:ext cx="155351" cy="1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6297" extrusionOk="0">
                      <a:moveTo>
                        <a:pt x="61" y="0"/>
                      </a:moveTo>
                      <a:cubicBezTo>
                        <a:pt x="46" y="0"/>
                        <a:pt x="31" y="8"/>
                        <a:pt x="31" y="23"/>
                      </a:cubicBezTo>
                      <a:cubicBezTo>
                        <a:pt x="0" y="813"/>
                        <a:pt x="91" y="1604"/>
                        <a:pt x="274" y="2363"/>
                      </a:cubicBezTo>
                      <a:cubicBezTo>
                        <a:pt x="395" y="3002"/>
                        <a:pt x="669" y="3610"/>
                        <a:pt x="1064" y="4126"/>
                      </a:cubicBezTo>
                      <a:cubicBezTo>
                        <a:pt x="1490" y="4613"/>
                        <a:pt x="1976" y="5008"/>
                        <a:pt x="2553" y="5342"/>
                      </a:cubicBezTo>
                      <a:cubicBezTo>
                        <a:pt x="3101" y="5677"/>
                        <a:pt x="3708" y="5920"/>
                        <a:pt x="4316" y="6102"/>
                      </a:cubicBezTo>
                      <a:cubicBezTo>
                        <a:pt x="4620" y="6163"/>
                        <a:pt x="4955" y="6224"/>
                        <a:pt x="5259" y="6254"/>
                      </a:cubicBezTo>
                      <a:cubicBezTo>
                        <a:pt x="5395" y="6281"/>
                        <a:pt x="5532" y="6296"/>
                        <a:pt x="5666" y="6296"/>
                      </a:cubicBezTo>
                      <a:cubicBezTo>
                        <a:pt x="5830" y="6296"/>
                        <a:pt x="5989" y="6274"/>
                        <a:pt x="6140" y="6224"/>
                      </a:cubicBezTo>
                      <a:cubicBezTo>
                        <a:pt x="6201" y="6193"/>
                        <a:pt x="6201" y="6102"/>
                        <a:pt x="6140" y="6072"/>
                      </a:cubicBezTo>
                      <a:cubicBezTo>
                        <a:pt x="5988" y="5980"/>
                        <a:pt x="5836" y="5950"/>
                        <a:pt x="5654" y="5950"/>
                      </a:cubicBezTo>
                      <a:cubicBezTo>
                        <a:pt x="5471" y="5920"/>
                        <a:pt x="5259" y="5889"/>
                        <a:pt x="5076" y="5859"/>
                      </a:cubicBezTo>
                      <a:cubicBezTo>
                        <a:pt x="4711" y="5768"/>
                        <a:pt x="4347" y="5646"/>
                        <a:pt x="3982" y="5525"/>
                      </a:cubicBezTo>
                      <a:cubicBezTo>
                        <a:pt x="3253" y="5251"/>
                        <a:pt x="2584" y="4886"/>
                        <a:pt x="1976" y="4430"/>
                      </a:cubicBezTo>
                      <a:cubicBezTo>
                        <a:pt x="1672" y="4187"/>
                        <a:pt x="1398" y="3914"/>
                        <a:pt x="1155" y="3579"/>
                      </a:cubicBezTo>
                      <a:cubicBezTo>
                        <a:pt x="942" y="3245"/>
                        <a:pt x="760" y="2880"/>
                        <a:pt x="638" y="2485"/>
                      </a:cubicBezTo>
                      <a:cubicBezTo>
                        <a:pt x="517" y="2090"/>
                        <a:pt x="426" y="1695"/>
                        <a:pt x="304" y="1269"/>
                      </a:cubicBezTo>
                      <a:cubicBezTo>
                        <a:pt x="213" y="874"/>
                        <a:pt x="183" y="448"/>
                        <a:pt x="91" y="23"/>
                      </a:cubicBezTo>
                      <a:cubicBezTo>
                        <a:pt x="91" y="8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5"/>
                <p:cNvSpPr/>
                <p:nvPr/>
              </p:nvSpPr>
              <p:spPr>
                <a:xfrm>
                  <a:off x="6704939" y="2993329"/>
                  <a:ext cx="897831" cy="134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38" h="53517" extrusionOk="0">
                      <a:moveTo>
                        <a:pt x="35157" y="0"/>
                      </a:moveTo>
                      <a:cubicBezTo>
                        <a:pt x="35146" y="0"/>
                        <a:pt x="35138" y="15"/>
                        <a:pt x="35138" y="46"/>
                      </a:cubicBezTo>
                      <a:cubicBezTo>
                        <a:pt x="35199" y="684"/>
                        <a:pt x="35290" y="1322"/>
                        <a:pt x="35351" y="1961"/>
                      </a:cubicBezTo>
                      <a:cubicBezTo>
                        <a:pt x="35807" y="6550"/>
                        <a:pt x="35685" y="12021"/>
                        <a:pt x="31916" y="15304"/>
                      </a:cubicBezTo>
                      <a:cubicBezTo>
                        <a:pt x="30153" y="16824"/>
                        <a:pt x="27904" y="17645"/>
                        <a:pt x="25715" y="18313"/>
                      </a:cubicBezTo>
                      <a:cubicBezTo>
                        <a:pt x="23344" y="18982"/>
                        <a:pt x="20913" y="19529"/>
                        <a:pt x="18451" y="19924"/>
                      </a:cubicBezTo>
                      <a:cubicBezTo>
                        <a:pt x="15958" y="20350"/>
                        <a:pt x="13496" y="20654"/>
                        <a:pt x="11034" y="21019"/>
                      </a:cubicBezTo>
                      <a:cubicBezTo>
                        <a:pt x="9818" y="21171"/>
                        <a:pt x="8572" y="21353"/>
                        <a:pt x="7356" y="21566"/>
                      </a:cubicBezTo>
                      <a:cubicBezTo>
                        <a:pt x="6171" y="21748"/>
                        <a:pt x="4985" y="21930"/>
                        <a:pt x="3800" y="22234"/>
                      </a:cubicBezTo>
                      <a:cubicBezTo>
                        <a:pt x="2797" y="22478"/>
                        <a:pt x="1976" y="22964"/>
                        <a:pt x="1612" y="23967"/>
                      </a:cubicBezTo>
                      <a:cubicBezTo>
                        <a:pt x="1429" y="24423"/>
                        <a:pt x="1308" y="24940"/>
                        <a:pt x="1277" y="25426"/>
                      </a:cubicBezTo>
                      <a:cubicBezTo>
                        <a:pt x="1186" y="26064"/>
                        <a:pt x="1125" y="26733"/>
                        <a:pt x="1064" y="27371"/>
                      </a:cubicBezTo>
                      <a:cubicBezTo>
                        <a:pt x="791" y="29985"/>
                        <a:pt x="578" y="32630"/>
                        <a:pt x="426" y="35244"/>
                      </a:cubicBezTo>
                      <a:cubicBezTo>
                        <a:pt x="92" y="40563"/>
                        <a:pt x="1" y="48162"/>
                        <a:pt x="153" y="53481"/>
                      </a:cubicBezTo>
                      <a:cubicBezTo>
                        <a:pt x="153" y="53499"/>
                        <a:pt x="183" y="53516"/>
                        <a:pt x="209" y="53516"/>
                      </a:cubicBezTo>
                      <a:cubicBezTo>
                        <a:pt x="227" y="53516"/>
                        <a:pt x="244" y="53507"/>
                        <a:pt x="244" y="53481"/>
                      </a:cubicBezTo>
                      <a:lnTo>
                        <a:pt x="244" y="49195"/>
                      </a:lnTo>
                      <a:cubicBezTo>
                        <a:pt x="213" y="43906"/>
                        <a:pt x="426" y="38587"/>
                        <a:pt x="821" y="33298"/>
                      </a:cubicBezTo>
                      <a:cubicBezTo>
                        <a:pt x="1004" y="30684"/>
                        <a:pt x="1216" y="28040"/>
                        <a:pt x="1551" y="25426"/>
                      </a:cubicBezTo>
                      <a:cubicBezTo>
                        <a:pt x="1672" y="24301"/>
                        <a:pt x="1976" y="23237"/>
                        <a:pt x="3101" y="22721"/>
                      </a:cubicBezTo>
                      <a:cubicBezTo>
                        <a:pt x="3618" y="22508"/>
                        <a:pt x="4195" y="22356"/>
                        <a:pt x="4742" y="22295"/>
                      </a:cubicBezTo>
                      <a:cubicBezTo>
                        <a:pt x="5350" y="22174"/>
                        <a:pt x="5958" y="22052"/>
                        <a:pt x="6566" y="21961"/>
                      </a:cubicBezTo>
                      <a:cubicBezTo>
                        <a:pt x="11490" y="21140"/>
                        <a:pt x="16475" y="20684"/>
                        <a:pt x="21369" y="19681"/>
                      </a:cubicBezTo>
                      <a:cubicBezTo>
                        <a:pt x="23740" y="19225"/>
                        <a:pt x="26050" y="18557"/>
                        <a:pt x="28299" y="17675"/>
                      </a:cubicBezTo>
                      <a:cubicBezTo>
                        <a:pt x="30335" y="16854"/>
                        <a:pt x="32220" y="15669"/>
                        <a:pt x="33497" y="13845"/>
                      </a:cubicBezTo>
                      <a:cubicBezTo>
                        <a:pt x="34682" y="12021"/>
                        <a:pt x="35412" y="9955"/>
                        <a:pt x="35564" y="7796"/>
                      </a:cubicBezTo>
                      <a:cubicBezTo>
                        <a:pt x="35837" y="5213"/>
                        <a:pt x="35472" y="2599"/>
                        <a:pt x="35199" y="46"/>
                      </a:cubicBezTo>
                      <a:cubicBezTo>
                        <a:pt x="35184" y="15"/>
                        <a:pt x="35168" y="0"/>
                        <a:pt x="3515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35"/>
                <p:cNvSpPr/>
                <p:nvPr/>
              </p:nvSpPr>
              <p:spPr>
                <a:xfrm>
                  <a:off x="6374425" y="4352262"/>
                  <a:ext cx="373934" cy="14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6" h="582" extrusionOk="0">
                      <a:moveTo>
                        <a:pt x="5776" y="1"/>
                      </a:moveTo>
                      <a:cubicBezTo>
                        <a:pt x="4803" y="1"/>
                        <a:pt x="3861" y="31"/>
                        <a:pt x="2919" y="62"/>
                      </a:cubicBezTo>
                      <a:lnTo>
                        <a:pt x="1460" y="153"/>
                      </a:lnTo>
                      <a:cubicBezTo>
                        <a:pt x="973" y="153"/>
                        <a:pt x="518" y="183"/>
                        <a:pt x="62" y="274"/>
                      </a:cubicBezTo>
                      <a:cubicBezTo>
                        <a:pt x="1" y="274"/>
                        <a:pt x="31" y="396"/>
                        <a:pt x="92" y="396"/>
                      </a:cubicBezTo>
                      <a:cubicBezTo>
                        <a:pt x="639" y="457"/>
                        <a:pt x="1217" y="518"/>
                        <a:pt x="1764" y="518"/>
                      </a:cubicBezTo>
                      <a:cubicBezTo>
                        <a:pt x="2311" y="518"/>
                        <a:pt x="2828" y="548"/>
                        <a:pt x="3344" y="548"/>
                      </a:cubicBezTo>
                      <a:cubicBezTo>
                        <a:pt x="4087" y="571"/>
                        <a:pt x="4822" y="581"/>
                        <a:pt x="5554" y="581"/>
                      </a:cubicBezTo>
                      <a:cubicBezTo>
                        <a:pt x="6738" y="581"/>
                        <a:pt x="7917" y="555"/>
                        <a:pt x="9120" y="518"/>
                      </a:cubicBezTo>
                      <a:cubicBezTo>
                        <a:pt x="11034" y="487"/>
                        <a:pt x="12949" y="426"/>
                        <a:pt x="14864" y="305"/>
                      </a:cubicBezTo>
                      <a:cubicBezTo>
                        <a:pt x="14925" y="305"/>
                        <a:pt x="14925" y="183"/>
                        <a:pt x="14864" y="153"/>
                      </a:cubicBezTo>
                      <a:cubicBezTo>
                        <a:pt x="14743" y="123"/>
                        <a:pt x="12585" y="62"/>
                        <a:pt x="11582" y="62"/>
                      </a:cubicBezTo>
                      <a:cubicBezTo>
                        <a:pt x="9636" y="1"/>
                        <a:pt x="7721" y="1"/>
                        <a:pt x="577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5"/>
                <p:cNvSpPr/>
                <p:nvPr/>
              </p:nvSpPr>
              <p:spPr>
                <a:xfrm>
                  <a:off x="6557345" y="3102515"/>
                  <a:ext cx="632475" cy="207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6" h="8280" extrusionOk="0">
                      <a:moveTo>
                        <a:pt x="25095" y="1"/>
                      </a:moveTo>
                      <a:cubicBezTo>
                        <a:pt x="25087" y="1"/>
                        <a:pt x="25079" y="2"/>
                        <a:pt x="25071" y="4"/>
                      </a:cubicBezTo>
                      <a:cubicBezTo>
                        <a:pt x="21667" y="399"/>
                        <a:pt x="18263" y="1098"/>
                        <a:pt x="14980" y="2071"/>
                      </a:cubicBezTo>
                      <a:cubicBezTo>
                        <a:pt x="11636" y="3013"/>
                        <a:pt x="8384" y="4198"/>
                        <a:pt x="5223" y="5597"/>
                      </a:cubicBezTo>
                      <a:cubicBezTo>
                        <a:pt x="3460" y="6387"/>
                        <a:pt x="1727" y="7299"/>
                        <a:pt x="25" y="8211"/>
                      </a:cubicBezTo>
                      <a:cubicBezTo>
                        <a:pt x="1" y="8235"/>
                        <a:pt x="16" y="8280"/>
                        <a:pt x="39" y="8280"/>
                      </a:cubicBezTo>
                      <a:cubicBezTo>
                        <a:pt x="44" y="8280"/>
                        <a:pt x="50" y="8277"/>
                        <a:pt x="56" y="8271"/>
                      </a:cubicBezTo>
                      <a:cubicBezTo>
                        <a:pt x="3126" y="6691"/>
                        <a:pt x="6317" y="5293"/>
                        <a:pt x="9569" y="4138"/>
                      </a:cubicBezTo>
                      <a:cubicBezTo>
                        <a:pt x="12791" y="2952"/>
                        <a:pt x="16074" y="2010"/>
                        <a:pt x="19448" y="1250"/>
                      </a:cubicBezTo>
                      <a:cubicBezTo>
                        <a:pt x="21333" y="855"/>
                        <a:pt x="23247" y="521"/>
                        <a:pt x="25132" y="217"/>
                      </a:cubicBezTo>
                      <a:cubicBezTo>
                        <a:pt x="25246" y="188"/>
                        <a:pt x="25200" y="1"/>
                        <a:pt x="2509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35"/>
                <p:cNvSpPr/>
                <p:nvPr/>
              </p:nvSpPr>
              <p:spPr>
                <a:xfrm>
                  <a:off x="6574106" y="2363746"/>
                  <a:ext cx="642572" cy="57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9" h="22775" extrusionOk="0">
                      <a:moveTo>
                        <a:pt x="24471" y="0"/>
                      </a:moveTo>
                      <a:cubicBezTo>
                        <a:pt x="23649" y="0"/>
                        <a:pt x="22450" y="1094"/>
                        <a:pt x="20785" y="3472"/>
                      </a:cubicBezTo>
                      <a:cubicBezTo>
                        <a:pt x="17746" y="7819"/>
                        <a:pt x="15466" y="11162"/>
                        <a:pt x="15040" y="11618"/>
                      </a:cubicBezTo>
                      <a:cubicBezTo>
                        <a:pt x="14645" y="12074"/>
                        <a:pt x="6712" y="12560"/>
                        <a:pt x="2912" y="13260"/>
                      </a:cubicBezTo>
                      <a:cubicBezTo>
                        <a:pt x="1818" y="13442"/>
                        <a:pt x="998" y="13655"/>
                        <a:pt x="815" y="13898"/>
                      </a:cubicBezTo>
                      <a:cubicBezTo>
                        <a:pt x="1" y="14923"/>
                        <a:pt x="2389" y="22775"/>
                        <a:pt x="3614" y="22775"/>
                      </a:cubicBezTo>
                      <a:cubicBezTo>
                        <a:pt x="3623" y="22775"/>
                        <a:pt x="3633" y="22774"/>
                        <a:pt x="3642" y="22773"/>
                      </a:cubicBezTo>
                      <a:cubicBezTo>
                        <a:pt x="4159" y="22713"/>
                        <a:pt x="4827" y="22621"/>
                        <a:pt x="5678" y="22500"/>
                      </a:cubicBezTo>
                      <a:cubicBezTo>
                        <a:pt x="7776" y="22226"/>
                        <a:pt x="18536" y="19308"/>
                        <a:pt x="20208" y="18092"/>
                      </a:cubicBezTo>
                      <a:cubicBezTo>
                        <a:pt x="22244" y="16573"/>
                        <a:pt x="23673" y="10706"/>
                        <a:pt x="25344" y="3138"/>
                      </a:cubicBezTo>
                      <a:cubicBezTo>
                        <a:pt x="25648" y="1679"/>
                        <a:pt x="25527" y="706"/>
                        <a:pt x="25071" y="250"/>
                      </a:cubicBezTo>
                      <a:cubicBezTo>
                        <a:pt x="24899" y="85"/>
                        <a:pt x="24699" y="0"/>
                        <a:pt x="24471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35"/>
                <p:cNvSpPr/>
                <p:nvPr/>
              </p:nvSpPr>
              <p:spPr>
                <a:xfrm>
                  <a:off x="6249530" y="2694084"/>
                  <a:ext cx="466828" cy="29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4" h="11582" extrusionOk="0">
                      <a:moveTo>
                        <a:pt x="14212" y="1"/>
                      </a:moveTo>
                      <a:cubicBezTo>
                        <a:pt x="12332" y="1"/>
                        <a:pt x="9183" y="137"/>
                        <a:pt x="6171" y="895"/>
                      </a:cubicBezTo>
                      <a:cubicBezTo>
                        <a:pt x="4591" y="1290"/>
                        <a:pt x="1" y="5424"/>
                        <a:pt x="943" y="6822"/>
                      </a:cubicBezTo>
                      <a:cubicBezTo>
                        <a:pt x="1034" y="6974"/>
                        <a:pt x="1186" y="7066"/>
                        <a:pt x="1369" y="7096"/>
                      </a:cubicBezTo>
                      <a:cubicBezTo>
                        <a:pt x="882" y="7765"/>
                        <a:pt x="700" y="8464"/>
                        <a:pt x="1126" y="8920"/>
                      </a:cubicBezTo>
                      <a:cubicBezTo>
                        <a:pt x="1318" y="9074"/>
                        <a:pt x="1547" y="9154"/>
                        <a:pt x="1774" y="9154"/>
                      </a:cubicBezTo>
                      <a:cubicBezTo>
                        <a:pt x="1906" y="9154"/>
                        <a:pt x="2036" y="9127"/>
                        <a:pt x="2159" y="9072"/>
                      </a:cubicBezTo>
                      <a:lnTo>
                        <a:pt x="2159" y="9072"/>
                      </a:lnTo>
                      <a:cubicBezTo>
                        <a:pt x="1977" y="9376"/>
                        <a:pt x="2037" y="9801"/>
                        <a:pt x="2341" y="10014"/>
                      </a:cubicBezTo>
                      <a:cubicBezTo>
                        <a:pt x="2464" y="10111"/>
                        <a:pt x="2625" y="10154"/>
                        <a:pt x="2816" y="10154"/>
                      </a:cubicBezTo>
                      <a:cubicBezTo>
                        <a:pt x="3522" y="10154"/>
                        <a:pt x="4632" y="9559"/>
                        <a:pt x="5685" y="8889"/>
                      </a:cubicBezTo>
                      <a:lnTo>
                        <a:pt x="5685" y="8889"/>
                      </a:lnTo>
                      <a:cubicBezTo>
                        <a:pt x="4864" y="9649"/>
                        <a:pt x="4287" y="10379"/>
                        <a:pt x="4803" y="10774"/>
                      </a:cubicBezTo>
                      <a:cubicBezTo>
                        <a:pt x="5041" y="10967"/>
                        <a:pt x="5327" y="11051"/>
                        <a:pt x="5649" y="11051"/>
                      </a:cubicBezTo>
                      <a:cubicBezTo>
                        <a:pt x="7095" y="11051"/>
                        <a:pt x="9258" y="9356"/>
                        <a:pt x="10974" y="8312"/>
                      </a:cubicBezTo>
                      <a:cubicBezTo>
                        <a:pt x="11750" y="7859"/>
                        <a:pt x="12802" y="7345"/>
                        <a:pt x="13478" y="7345"/>
                      </a:cubicBezTo>
                      <a:cubicBezTo>
                        <a:pt x="13754" y="7345"/>
                        <a:pt x="13968" y="7431"/>
                        <a:pt x="14074" y="7643"/>
                      </a:cubicBezTo>
                      <a:cubicBezTo>
                        <a:pt x="14256" y="8038"/>
                        <a:pt x="13466" y="8737"/>
                        <a:pt x="12828" y="9011"/>
                      </a:cubicBezTo>
                      <a:cubicBezTo>
                        <a:pt x="11612" y="9528"/>
                        <a:pt x="9880" y="10257"/>
                        <a:pt x="10183" y="11017"/>
                      </a:cubicBezTo>
                      <a:cubicBezTo>
                        <a:pt x="10365" y="11437"/>
                        <a:pt x="10904" y="11582"/>
                        <a:pt x="11563" y="11582"/>
                      </a:cubicBezTo>
                      <a:cubicBezTo>
                        <a:pt x="12666" y="11582"/>
                        <a:pt x="14107" y="11177"/>
                        <a:pt x="14773" y="10987"/>
                      </a:cubicBezTo>
                      <a:cubicBezTo>
                        <a:pt x="16080" y="10500"/>
                        <a:pt x="17387" y="9953"/>
                        <a:pt x="18633" y="9315"/>
                      </a:cubicBezTo>
                      <a:cubicBezTo>
                        <a:pt x="18633" y="9315"/>
                        <a:pt x="17782" y="1534"/>
                        <a:pt x="15928" y="44"/>
                      </a:cubicBezTo>
                      <a:cubicBezTo>
                        <a:pt x="15928" y="44"/>
                        <a:pt x="15272" y="1"/>
                        <a:pt x="14212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5"/>
                <p:cNvSpPr/>
                <p:nvPr/>
              </p:nvSpPr>
              <p:spPr>
                <a:xfrm>
                  <a:off x="6387528" y="2820832"/>
                  <a:ext cx="152946" cy="9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991" extrusionOk="0">
                      <a:moveTo>
                        <a:pt x="6104" y="0"/>
                      </a:moveTo>
                      <a:lnTo>
                        <a:pt x="6104" y="0"/>
                      </a:lnTo>
                      <a:cubicBezTo>
                        <a:pt x="4979" y="152"/>
                        <a:pt x="3916" y="608"/>
                        <a:pt x="2973" y="1247"/>
                      </a:cubicBezTo>
                      <a:cubicBezTo>
                        <a:pt x="1879" y="2007"/>
                        <a:pt x="1028" y="3070"/>
                        <a:pt x="25" y="3921"/>
                      </a:cubicBezTo>
                      <a:cubicBezTo>
                        <a:pt x="0" y="3946"/>
                        <a:pt x="16" y="3991"/>
                        <a:pt x="38" y="3991"/>
                      </a:cubicBezTo>
                      <a:cubicBezTo>
                        <a:pt x="44" y="3991"/>
                        <a:pt x="50" y="3988"/>
                        <a:pt x="55" y="3982"/>
                      </a:cubicBezTo>
                      <a:cubicBezTo>
                        <a:pt x="542" y="3526"/>
                        <a:pt x="1058" y="3131"/>
                        <a:pt x="1545" y="2706"/>
                      </a:cubicBezTo>
                      <a:cubicBezTo>
                        <a:pt x="2031" y="2250"/>
                        <a:pt x="2487" y="1824"/>
                        <a:pt x="3004" y="1459"/>
                      </a:cubicBezTo>
                      <a:cubicBezTo>
                        <a:pt x="3916" y="730"/>
                        <a:pt x="4979" y="244"/>
                        <a:pt x="610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35"/>
                <p:cNvSpPr/>
                <p:nvPr/>
              </p:nvSpPr>
              <p:spPr>
                <a:xfrm>
                  <a:off x="6304599" y="2769797"/>
                  <a:ext cx="213773" cy="151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3" h="6032" extrusionOk="0">
                      <a:moveTo>
                        <a:pt x="8502" y="1"/>
                      </a:moveTo>
                      <a:cubicBezTo>
                        <a:pt x="7256" y="335"/>
                        <a:pt x="6040" y="761"/>
                        <a:pt x="4855" y="1338"/>
                      </a:cubicBezTo>
                      <a:cubicBezTo>
                        <a:pt x="3608" y="2007"/>
                        <a:pt x="2636" y="3071"/>
                        <a:pt x="1694" y="4074"/>
                      </a:cubicBezTo>
                      <a:cubicBezTo>
                        <a:pt x="1116" y="4712"/>
                        <a:pt x="569" y="5320"/>
                        <a:pt x="22" y="5989"/>
                      </a:cubicBezTo>
                      <a:cubicBezTo>
                        <a:pt x="0" y="6010"/>
                        <a:pt x="9" y="6032"/>
                        <a:pt x="27" y="6032"/>
                      </a:cubicBezTo>
                      <a:cubicBezTo>
                        <a:pt x="34" y="6032"/>
                        <a:pt x="43" y="6028"/>
                        <a:pt x="52" y="6019"/>
                      </a:cubicBezTo>
                      <a:cubicBezTo>
                        <a:pt x="1025" y="4955"/>
                        <a:pt x="2028" y="3952"/>
                        <a:pt x="3061" y="2949"/>
                      </a:cubicBezTo>
                      <a:cubicBezTo>
                        <a:pt x="4004" y="2007"/>
                        <a:pt x="5128" y="1278"/>
                        <a:pt x="6344" y="791"/>
                      </a:cubicBezTo>
                      <a:cubicBezTo>
                        <a:pt x="7074" y="518"/>
                        <a:pt x="7803" y="274"/>
                        <a:pt x="8502" y="62"/>
                      </a:cubicBezTo>
                      <a:cubicBezTo>
                        <a:pt x="8533" y="31"/>
                        <a:pt x="8533" y="1"/>
                        <a:pt x="85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35"/>
                <p:cNvSpPr/>
                <p:nvPr/>
              </p:nvSpPr>
              <p:spPr>
                <a:xfrm>
                  <a:off x="6281750" y="2726403"/>
                  <a:ext cx="202349" cy="14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7" h="5819" extrusionOk="0">
                      <a:moveTo>
                        <a:pt x="8046" y="0"/>
                      </a:moveTo>
                      <a:cubicBezTo>
                        <a:pt x="7914" y="31"/>
                        <a:pt x="7783" y="63"/>
                        <a:pt x="7653" y="97"/>
                      </a:cubicBezTo>
                      <a:lnTo>
                        <a:pt x="7653" y="97"/>
                      </a:lnTo>
                      <a:cubicBezTo>
                        <a:pt x="7792" y="65"/>
                        <a:pt x="7933" y="33"/>
                        <a:pt x="8077" y="0"/>
                      </a:cubicBezTo>
                      <a:close/>
                      <a:moveTo>
                        <a:pt x="7653" y="97"/>
                      </a:moveTo>
                      <a:cubicBezTo>
                        <a:pt x="6616" y="337"/>
                        <a:pt x="5702" y="593"/>
                        <a:pt x="4764" y="1155"/>
                      </a:cubicBezTo>
                      <a:cubicBezTo>
                        <a:pt x="3578" y="1976"/>
                        <a:pt x="2484" y="2918"/>
                        <a:pt x="1542" y="4013"/>
                      </a:cubicBezTo>
                      <a:cubicBezTo>
                        <a:pt x="1025" y="4590"/>
                        <a:pt x="539" y="5168"/>
                        <a:pt x="22" y="5776"/>
                      </a:cubicBezTo>
                      <a:cubicBezTo>
                        <a:pt x="0" y="5797"/>
                        <a:pt x="9" y="5819"/>
                        <a:pt x="38" y="5819"/>
                      </a:cubicBezTo>
                      <a:cubicBezTo>
                        <a:pt x="50" y="5819"/>
                        <a:pt x="65" y="5815"/>
                        <a:pt x="83" y="5806"/>
                      </a:cubicBezTo>
                      <a:cubicBezTo>
                        <a:pt x="1207" y="4499"/>
                        <a:pt x="2393" y="3253"/>
                        <a:pt x="3700" y="2098"/>
                      </a:cubicBezTo>
                      <a:cubicBezTo>
                        <a:pt x="4308" y="1551"/>
                        <a:pt x="4976" y="1095"/>
                        <a:pt x="5736" y="730"/>
                      </a:cubicBezTo>
                      <a:cubicBezTo>
                        <a:pt x="6369" y="477"/>
                        <a:pt x="7002" y="266"/>
                        <a:pt x="7653" y="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5"/>
                <p:cNvSpPr/>
                <p:nvPr/>
              </p:nvSpPr>
              <p:spPr>
                <a:xfrm>
                  <a:off x="6704187" y="2353799"/>
                  <a:ext cx="523397" cy="575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2" h="22988" extrusionOk="0">
                      <a:moveTo>
                        <a:pt x="19569" y="1"/>
                      </a:moveTo>
                      <a:cubicBezTo>
                        <a:pt x="18797" y="1"/>
                        <a:pt x="17675" y="766"/>
                        <a:pt x="16383" y="2380"/>
                      </a:cubicBezTo>
                      <a:cubicBezTo>
                        <a:pt x="13587" y="5906"/>
                        <a:pt x="9940" y="11681"/>
                        <a:pt x="9636" y="11894"/>
                      </a:cubicBezTo>
                      <a:cubicBezTo>
                        <a:pt x="9362" y="12106"/>
                        <a:pt x="0" y="13261"/>
                        <a:pt x="0" y="13261"/>
                      </a:cubicBezTo>
                      <a:lnTo>
                        <a:pt x="1885" y="22988"/>
                      </a:lnTo>
                      <a:cubicBezTo>
                        <a:pt x="1885" y="22988"/>
                        <a:pt x="13070" y="21043"/>
                        <a:pt x="15684" y="18611"/>
                      </a:cubicBezTo>
                      <a:cubicBezTo>
                        <a:pt x="18298" y="16179"/>
                        <a:pt x="19909" y="6605"/>
                        <a:pt x="20548" y="2988"/>
                      </a:cubicBezTo>
                      <a:cubicBezTo>
                        <a:pt x="20891" y="1041"/>
                        <a:pt x="20469" y="1"/>
                        <a:pt x="19569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35"/>
                <p:cNvSpPr/>
                <p:nvPr/>
              </p:nvSpPr>
              <p:spPr>
                <a:xfrm>
                  <a:off x="6671442" y="2662440"/>
                  <a:ext cx="122607" cy="292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4" h="11673" extrusionOk="0">
                      <a:moveTo>
                        <a:pt x="2645" y="0"/>
                      </a:moveTo>
                      <a:lnTo>
                        <a:pt x="0" y="395"/>
                      </a:lnTo>
                      <a:lnTo>
                        <a:pt x="2158" y="11672"/>
                      </a:lnTo>
                      <a:lnTo>
                        <a:pt x="4894" y="1109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35"/>
                <p:cNvSpPr/>
                <p:nvPr/>
              </p:nvSpPr>
              <p:spPr>
                <a:xfrm>
                  <a:off x="6739965" y="2686242"/>
                  <a:ext cx="51809" cy="2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9238" extrusionOk="0">
                      <a:moveTo>
                        <a:pt x="31" y="0"/>
                      </a:moveTo>
                      <a:cubicBezTo>
                        <a:pt x="16" y="0"/>
                        <a:pt x="1" y="8"/>
                        <a:pt x="1" y="23"/>
                      </a:cubicBezTo>
                      <a:cubicBezTo>
                        <a:pt x="92" y="783"/>
                        <a:pt x="274" y="1512"/>
                        <a:pt x="426" y="2242"/>
                      </a:cubicBezTo>
                      <a:cubicBezTo>
                        <a:pt x="548" y="3002"/>
                        <a:pt x="730" y="3822"/>
                        <a:pt x="882" y="4613"/>
                      </a:cubicBezTo>
                      <a:cubicBezTo>
                        <a:pt x="1217" y="6163"/>
                        <a:pt x="1612" y="7682"/>
                        <a:pt x="2007" y="9202"/>
                      </a:cubicBezTo>
                      <a:cubicBezTo>
                        <a:pt x="2007" y="9228"/>
                        <a:pt x="2018" y="9237"/>
                        <a:pt x="2030" y="9237"/>
                      </a:cubicBezTo>
                      <a:cubicBezTo>
                        <a:pt x="2047" y="9237"/>
                        <a:pt x="2068" y="9220"/>
                        <a:pt x="2068" y="9202"/>
                      </a:cubicBezTo>
                      <a:cubicBezTo>
                        <a:pt x="1794" y="7652"/>
                        <a:pt x="1521" y="6132"/>
                        <a:pt x="1156" y="4582"/>
                      </a:cubicBezTo>
                      <a:cubicBezTo>
                        <a:pt x="1004" y="3822"/>
                        <a:pt x="821" y="3062"/>
                        <a:pt x="639" y="2302"/>
                      </a:cubicBezTo>
                      <a:cubicBezTo>
                        <a:pt x="457" y="1543"/>
                        <a:pt x="305" y="783"/>
                        <a:pt x="62" y="23"/>
                      </a:cubicBezTo>
                      <a:cubicBezTo>
                        <a:pt x="62" y="8"/>
                        <a:pt x="46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5"/>
                <p:cNvSpPr/>
                <p:nvPr/>
              </p:nvSpPr>
              <p:spPr>
                <a:xfrm>
                  <a:off x="7040790" y="2349590"/>
                  <a:ext cx="636609" cy="74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1" h="29630" extrusionOk="0">
                      <a:moveTo>
                        <a:pt x="8131" y="1"/>
                      </a:moveTo>
                      <a:cubicBezTo>
                        <a:pt x="6646" y="1"/>
                        <a:pt x="5054" y="243"/>
                        <a:pt x="4803" y="572"/>
                      </a:cubicBezTo>
                      <a:cubicBezTo>
                        <a:pt x="1429" y="4949"/>
                        <a:pt x="0" y="28262"/>
                        <a:pt x="365" y="28566"/>
                      </a:cubicBezTo>
                      <a:cubicBezTo>
                        <a:pt x="878" y="29026"/>
                        <a:pt x="20111" y="29629"/>
                        <a:pt x="24433" y="29629"/>
                      </a:cubicBezTo>
                      <a:cubicBezTo>
                        <a:pt x="24972" y="29629"/>
                        <a:pt x="25279" y="29620"/>
                        <a:pt x="25289" y="29600"/>
                      </a:cubicBezTo>
                      <a:cubicBezTo>
                        <a:pt x="25411" y="29448"/>
                        <a:pt x="19119" y="3612"/>
                        <a:pt x="10304" y="268"/>
                      </a:cubicBezTo>
                      <a:cubicBezTo>
                        <a:pt x="9795" y="80"/>
                        <a:pt x="8981" y="1"/>
                        <a:pt x="8131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5"/>
                <p:cNvSpPr/>
                <p:nvPr/>
              </p:nvSpPr>
              <p:spPr>
                <a:xfrm>
                  <a:off x="7080375" y="2583495"/>
                  <a:ext cx="14505" cy="90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3630" extrusionOk="0">
                      <a:moveTo>
                        <a:pt x="540" y="0"/>
                      </a:moveTo>
                      <a:cubicBezTo>
                        <a:pt x="528" y="0"/>
                        <a:pt x="517" y="8"/>
                        <a:pt x="517" y="20"/>
                      </a:cubicBezTo>
                      <a:cubicBezTo>
                        <a:pt x="426" y="628"/>
                        <a:pt x="305" y="1236"/>
                        <a:pt x="213" y="1844"/>
                      </a:cubicBezTo>
                      <a:cubicBezTo>
                        <a:pt x="183" y="1571"/>
                        <a:pt x="183" y="1327"/>
                        <a:pt x="153" y="1084"/>
                      </a:cubicBezTo>
                      <a:cubicBezTo>
                        <a:pt x="153" y="1054"/>
                        <a:pt x="130" y="1039"/>
                        <a:pt x="111" y="1039"/>
                      </a:cubicBezTo>
                      <a:cubicBezTo>
                        <a:pt x="92" y="1039"/>
                        <a:pt x="77" y="1054"/>
                        <a:pt x="92" y="1084"/>
                      </a:cubicBezTo>
                      <a:cubicBezTo>
                        <a:pt x="92" y="1419"/>
                        <a:pt x="122" y="1753"/>
                        <a:pt x="122" y="2087"/>
                      </a:cubicBezTo>
                      <a:lnTo>
                        <a:pt x="122" y="2482"/>
                      </a:lnTo>
                      <a:cubicBezTo>
                        <a:pt x="61" y="2908"/>
                        <a:pt x="31" y="3151"/>
                        <a:pt x="1" y="3577"/>
                      </a:cubicBezTo>
                      <a:cubicBezTo>
                        <a:pt x="1" y="3607"/>
                        <a:pt x="8" y="3630"/>
                        <a:pt x="20" y="3630"/>
                      </a:cubicBezTo>
                      <a:cubicBezTo>
                        <a:pt x="31" y="3630"/>
                        <a:pt x="46" y="3607"/>
                        <a:pt x="61" y="3546"/>
                      </a:cubicBezTo>
                      <a:cubicBezTo>
                        <a:pt x="153" y="3121"/>
                        <a:pt x="487" y="871"/>
                        <a:pt x="578" y="51"/>
                      </a:cubicBezTo>
                      <a:cubicBezTo>
                        <a:pt x="578" y="15"/>
                        <a:pt x="557" y="0"/>
                        <a:pt x="54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7151203" y="2462158"/>
                  <a:ext cx="61704" cy="78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" h="3131" extrusionOk="0">
                      <a:moveTo>
                        <a:pt x="1551" y="0"/>
                      </a:moveTo>
                      <a:lnTo>
                        <a:pt x="0" y="1611"/>
                      </a:lnTo>
                      <a:lnTo>
                        <a:pt x="365" y="2979"/>
                      </a:lnTo>
                      <a:lnTo>
                        <a:pt x="1794" y="3131"/>
                      </a:lnTo>
                      <a:lnTo>
                        <a:pt x="2462" y="1854"/>
                      </a:lnTo>
                      <a:lnTo>
                        <a:pt x="1551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7119209" y="2536769"/>
                  <a:ext cx="99784" cy="53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21248" extrusionOk="0">
                      <a:moveTo>
                        <a:pt x="1642" y="1"/>
                      </a:moveTo>
                      <a:lnTo>
                        <a:pt x="1" y="15959"/>
                      </a:lnTo>
                      <a:lnTo>
                        <a:pt x="2128" y="21247"/>
                      </a:lnTo>
                      <a:lnTo>
                        <a:pt x="3983" y="16171"/>
                      </a:lnTo>
                      <a:lnTo>
                        <a:pt x="3071" y="153"/>
                      </a:ln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7142058" y="2223343"/>
                  <a:ext cx="159935" cy="230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9217" extrusionOk="0">
                      <a:moveTo>
                        <a:pt x="5507" y="1"/>
                      </a:moveTo>
                      <a:cubicBezTo>
                        <a:pt x="5356" y="1"/>
                        <a:pt x="4955" y="261"/>
                        <a:pt x="4955" y="261"/>
                      </a:cubicBezTo>
                      <a:lnTo>
                        <a:pt x="3831" y="626"/>
                      </a:lnTo>
                      <a:lnTo>
                        <a:pt x="1" y="1812"/>
                      </a:lnTo>
                      <a:cubicBezTo>
                        <a:pt x="396" y="2906"/>
                        <a:pt x="639" y="4061"/>
                        <a:pt x="761" y="5216"/>
                      </a:cubicBezTo>
                      <a:cubicBezTo>
                        <a:pt x="761" y="5338"/>
                        <a:pt x="761" y="5459"/>
                        <a:pt x="761" y="5611"/>
                      </a:cubicBezTo>
                      <a:cubicBezTo>
                        <a:pt x="761" y="5611"/>
                        <a:pt x="761" y="5641"/>
                        <a:pt x="761" y="5672"/>
                      </a:cubicBezTo>
                      <a:cubicBezTo>
                        <a:pt x="700" y="6371"/>
                        <a:pt x="761" y="8985"/>
                        <a:pt x="2068" y="9198"/>
                      </a:cubicBezTo>
                      <a:cubicBezTo>
                        <a:pt x="2137" y="9210"/>
                        <a:pt x="2208" y="9216"/>
                        <a:pt x="2281" y="9216"/>
                      </a:cubicBezTo>
                      <a:cubicBezTo>
                        <a:pt x="3624" y="9216"/>
                        <a:pt x="5604" y="7165"/>
                        <a:pt x="6353" y="5550"/>
                      </a:cubicBezTo>
                      <a:cubicBezTo>
                        <a:pt x="6384" y="5429"/>
                        <a:pt x="6141" y="4243"/>
                        <a:pt x="5897" y="2815"/>
                      </a:cubicBezTo>
                      <a:cubicBezTo>
                        <a:pt x="5776" y="1933"/>
                        <a:pt x="5624" y="961"/>
                        <a:pt x="5563" y="49"/>
                      </a:cubicBezTo>
                      <a:cubicBezTo>
                        <a:pt x="5563" y="14"/>
                        <a:pt x="5542" y="1"/>
                        <a:pt x="5507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7142058" y="2234442"/>
                  <a:ext cx="132528" cy="1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0" h="5229" extrusionOk="0">
                      <a:moveTo>
                        <a:pt x="5290" y="1"/>
                      </a:moveTo>
                      <a:lnTo>
                        <a:pt x="3770" y="183"/>
                      </a:lnTo>
                      <a:lnTo>
                        <a:pt x="1" y="1369"/>
                      </a:lnTo>
                      <a:cubicBezTo>
                        <a:pt x="396" y="2463"/>
                        <a:pt x="639" y="3618"/>
                        <a:pt x="761" y="4773"/>
                      </a:cubicBezTo>
                      <a:cubicBezTo>
                        <a:pt x="761" y="4895"/>
                        <a:pt x="761" y="5016"/>
                        <a:pt x="761" y="5168"/>
                      </a:cubicBezTo>
                      <a:cubicBezTo>
                        <a:pt x="761" y="5168"/>
                        <a:pt x="761" y="5198"/>
                        <a:pt x="761" y="5229"/>
                      </a:cubicBezTo>
                      <a:lnTo>
                        <a:pt x="1338" y="5229"/>
                      </a:lnTo>
                      <a:cubicBezTo>
                        <a:pt x="5137" y="4895"/>
                        <a:pt x="5290" y="1"/>
                        <a:pt x="529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7040790" y="1987559"/>
                  <a:ext cx="284045" cy="34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8" h="13749" extrusionOk="0">
                      <a:moveTo>
                        <a:pt x="5962" y="0"/>
                      </a:moveTo>
                      <a:cubicBezTo>
                        <a:pt x="5140" y="0"/>
                        <a:pt x="4334" y="205"/>
                        <a:pt x="3648" y="645"/>
                      </a:cubicBezTo>
                      <a:cubicBezTo>
                        <a:pt x="1976" y="1709"/>
                        <a:pt x="0" y="9156"/>
                        <a:pt x="1398" y="11648"/>
                      </a:cubicBezTo>
                      <a:cubicBezTo>
                        <a:pt x="2188" y="13093"/>
                        <a:pt x="3580" y="13748"/>
                        <a:pt x="5038" y="13748"/>
                      </a:cubicBezTo>
                      <a:cubicBezTo>
                        <a:pt x="6218" y="13748"/>
                        <a:pt x="7440" y="13318"/>
                        <a:pt x="8420" y="12530"/>
                      </a:cubicBezTo>
                      <a:cubicBezTo>
                        <a:pt x="9909" y="11344"/>
                        <a:pt x="11338" y="5599"/>
                        <a:pt x="10851" y="3563"/>
                      </a:cubicBezTo>
                      <a:cubicBezTo>
                        <a:pt x="10325" y="1370"/>
                        <a:pt x="8091" y="0"/>
                        <a:pt x="5962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5"/>
                <p:cNvSpPr/>
                <p:nvPr/>
              </p:nvSpPr>
              <p:spPr>
                <a:xfrm>
                  <a:off x="7267705" y="229537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7069727" y="1927479"/>
                  <a:ext cx="276304" cy="26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9" h="10776" extrusionOk="0">
                      <a:moveTo>
                        <a:pt x="2193" y="0"/>
                      </a:moveTo>
                      <a:cubicBezTo>
                        <a:pt x="2096" y="0"/>
                        <a:pt x="2002" y="21"/>
                        <a:pt x="1915" y="64"/>
                      </a:cubicBezTo>
                      <a:cubicBezTo>
                        <a:pt x="1094" y="490"/>
                        <a:pt x="0" y="3742"/>
                        <a:pt x="1337" y="5171"/>
                      </a:cubicBezTo>
                      <a:cubicBezTo>
                        <a:pt x="1957" y="5825"/>
                        <a:pt x="2780" y="6028"/>
                        <a:pt x="3565" y="6028"/>
                      </a:cubicBezTo>
                      <a:cubicBezTo>
                        <a:pt x="4859" y="6028"/>
                        <a:pt x="6049" y="5475"/>
                        <a:pt x="6049" y="5475"/>
                      </a:cubicBezTo>
                      <a:cubicBezTo>
                        <a:pt x="6170" y="6417"/>
                        <a:pt x="6930" y="7146"/>
                        <a:pt x="7873" y="7268"/>
                      </a:cubicBezTo>
                      <a:cubicBezTo>
                        <a:pt x="7873" y="7268"/>
                        <a:pt x="7538" y="10581"/>
                        <a:pt x="8389" y="10763"/>
                      </a:cubicBezTo>
                      <a:cubicBezTo>
                        <a:pt x="8429" y="10772"/>
                        <a:pt x="8469" y="10776"/>
                        <a:pt x="8509" y="10776"/>
                      </a:cubicBezTo>
                      <a:cubicBezTo>
                        <a:pt x="9777" y="10776"/>
                        <a:pt x="11028" y="6691"/>
                        <a:pt x="10851" y="5748"/>
                      </a:cubicBezTo>
                      <a:cubicBezTo>
                        <a:pt x="10639" y="4776"/>
                        <a:pt x="9575" y="4320"/>
                        <a:pt x="9575" y="4320"/>
                      </a:cubicBezTo>
                      <a:cubicBezTo>
                        <a:pt x="9544" y="3772"/>
                        <a:pt x="9332" y="3225"/>
                        <a:pt x="8967" y="2830"/>
                      </a:cubicBezTo>
                      <a:cubicBezTo>
                        <a:pt x="8498" y="2286"/>
                        <a:pt x="7080" y="2182"/>
                        <a:pt x="6063" y="2182"/>
                      </a:cubicBezTo>
                      <a:cubicBezTo>
                        <a:pt x="5432" y="2182"/>
                        <a:pt x="4955" y="2222"/>
                        <a:pt x="4955" y="2222"/>
                      </a:cubicBezTo>
                      <a:cubicBezTo>
                        <a:pt x="4863" y="1766"/>
                        <a:pt x="4651" y="1341"/>
                        <a:pt x="4377" y="976"/>
                      </a:cubicBezTo>
                      <a:cubicBezTo>
                        <a:pt x="4216" y="761"/>
                        <a:pt x="3960" y="641"/>
                        <a:pt x="3702" y="641"/>
                      </a:cubicBezTo>
                      <a:cubicBezTo>
                        <a:pt x="3522" y="641"/>
                        <a:pt x="3341" y="699"/>
                        <a:pt x="3192" y="824"/>
                      </a:cubicBezTo>
                      <a:cubicBezTo>
                        <a:pt x="3313" y="1098"/>
                        <a:pt x="3344" y="1402"/>
                        <a:pt x="3344" y="1706"/>
                      </a:cubicBezTo>
                      <a:cubicBezTo>
                        <a:pt x="3315" y="2160"/>
                        <a:pt x="3128" y="2362"/>
                        <a:pt x="2958" y="2362"/>
                      </a:cubicBezTo>
                      <a:cubicBezTo>
                        <a:pt x="2763" y="2362"/>
                        <a:pt x="2592" y="2098"/>
                        <a:pt x="2705" y="1645"/>
                      </a:cubicBezTo>
                      <a:cubicBezTo>
                        <a:pt x="2766" y="1310"/>
                        <a:pt x="2948" y="1037"/>
                        <a:pt x="3192" y="824"/>
                      </a:cubicBezTo>
                      <a:cubicBezTo>
                        <a:pt x="2998" y="316"/>
                        <a:pt x="2573" y="0"/>
                        <a:pt x="219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7061359" y="2162862"/>
                  <a:ext cx="233790" cy="169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2" h="6757" extrusionOk="0">
                      <a:moveTo>
                        <a:pt x="304" y="1"/>
                      </a:moveTo>
                      <a:lnTo>
                        <a:pt x="304" y="1"/>
                      </a:lnTo>
                      <a:cubicBezTo>
                        <a:pt x="301" y="10"/>
                        <a:pt x="297" y="30"/>
                        <a:pt x="294" y="59"/>
                      </a:cubicBezTo>
                      <a:lnTo>
                        <a:pt x="294" y="59"/>
                      </a:lnTo>
                      <a:cubicBezTo>
                        <a:pt x="297" y="40"/>
                        <a:pt x="301" y="20"/>
                        <a:pt x="304" y="1"/>
                      </a:cubicBezTo>
                      <a:close/>
                      <a:moveTo>
                        <a:pt x="8448" y="56"/>
                      </a:moveTo>
                      <a:cubicBezTo>
                        <a:pt x="8357" y="56"/>
                        <a:pt x="8298" y="61"/>
                        <a:pt x="8298" y="61"/>
                      </a:cubicBezTo>
                      <a:cubicBezTo>
                        <a:pt x="8237" y="639"/>
                        <a:pt x="7720" y="1855"/>
                        <a:pt x="7234" y="2280"/>
                      </a:cubicBezTo>
                      <a:cubicBezTo>
                        <a:pt x="6890" y="2571"/>
                        <a:pt x="6415" y="2666"/>
                        <a:pt x="5947" y="2666"/>
                      </a:cubicBezTo>
                      <a:cubicBezTo>
                        <a:pt x="5338" y="2666"/>
                        <a:pt x="4743" y="2505"/>
                        <a:pt x="4468" y="2402"/>
                      </a:cubicBezTo>
                      <a:cubicBezTo>
                        <a:pt x="4011" y="2259"/>
                        <a:pt x="3152" y="1634"/>
                        <a:pt x="2143" y="1634"/>
                      </a:cubicBezTo>
                      <a:cubicBezTo>
                        <a:pt x="2078" y="1634"/>
                        <a:pt x="2012" y="1636"/>
                        <a:pt x="1945" y="1642"/>
                      </a:cubicBezTo>
                      <a:cubicBezTo>
                        <a:pt x="1638" y="1680"/>
                        <a:pt x="1330" y="1792"/>
                        <a:pt x="1046" y="1792"/>
                      </a:cubicBezTo>
                      <a:cubicBezTo>
                        <a:pt x="881" y="1792"/>
                        <a:pt x="723" y="1754"/>
                        <a:pt x="577" y="1642"/>
                      </a:cubicBezTo>
                      <a:cubicBezTo>
                        <a:pt x="248" y="1395"/>
                        <a:pt x="265" y="332"/>
                        <a:pt x="294" y="59"/>
                      </a:cubicBezTo>
                      <a:lnTo>
                        <a:pt x="294" y="59"/>
                      </a:lnTo>
                      <a:cubicBezTo>
                        <a:pt x="0" y="1922"/>
                        <a:pt x="36" y="3689"/>
                        <a:pt x="608" y="4712"/>
                      </a:cubicBezTo>
                      <a:cubicBezTo>
                        <a:pt x="1393" y="6116"/>
                        <a:pt x="2775" y="6757"/>
                        <a:pt x="4225" y="6757"/>
                      </a:cubicBezTo>
                      <a:cubicBezTo>
                        <a:pt x="5412" y="6757"/>
                        <a:pt x="6644" y="6326"/>
                        <a:pt x="7629" y="5533"/>
                      </a:cubicBezTo>
                      <a:cubicBezTo>
                        <a:pt x="8176" y="4955"/>
                        <a:pt x="8602" y="4256"/>
                        <a:pt x="8875" y="3496"/>
                      </a:cubicBezTo>
                      <a:cubicBezTo>
                        <a:pt x="9088" y="2523"/>
                        <a:pt x="9270" y="1520"/>
                        <a:pt x="9331" y="548"/>
                      </a:cubicBezTo>
                      <a:cubicBezTo>
                        <a:pt x="9331" y="109"/>
                        <a:pt x="8734" y="56"/>
                        <a:pt x="8448" y="5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7256305" y="2168599"/>
                  <a:ext cx="89112" cy="9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3610" extrusionOk="0">
                      <a:moveTo>
                        <a:pt x="2385" y="1"/>
                      </a:moveTo>
                      <a:cubicBezTo>
                        <a:pt x="1572" y="1"/>
                        <a:pt x="456" y="1322"/>
                        <a:pt x="456" y="1322"/>
                      </a:cubicBezTo>
                      <a:lnTo>
                        <a:pt x="0" y="2902"/>
                      </a:lnTo>
                      <a:cubicBezTo>
                        <a:pt x="143" y="3330"/>
                        <a:pt x="545" y="3609"/>
                        <a:pt x="975" y="3609"/>
                      </a:cubicBezTo>
                      <a:cubicBezTo>
                        <a:pt x="1095" y="3609"/>
                        <a:pt x="1218" y="3587"/>
                        <a:pt x="1337" y="3541"/>
                      </a:cubicBezTo>
                      <a:cubicBezTo>
                        <a:pt x="2340" y="3267"/>
                        <a:pt x="3556" y="623"/>
                        <a:pt x="2736" y="106"/>
                      </a:cubicBezTo>
                      <a:cubicBezTo>
                        <a:pt x="2629" y="33"/>
                        <a:pt x="2511" y="1"/>
                        <a:pt x="2385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7269459" y="2189520"/>
                  <a:ext cx="46247" cy="54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2184" extrusionOk="0">
                      <a:moveTo>
                        <a:pt x="1846" y="0"/>
                      </a:moveTo>
                      <a:cubicBezTo>
                        <a:pt x="904" y="0"/>
                        <a:pt x="83" y="1186"/>
                        <a:pt x="22" y="2098"/>
                      </a:cubicBezTo>
                      <a:cubicBezTo>
                        <a:pt x="1" y="2141"/>
                        <a:pt x="55" y="2184"/>
                        <a:pt x="100" y="2184"/>
                      </a:cubicBezTo>
                      <a:cubicBezTo>
                        <a:pt x="118" y="2184"/>
                        <a:pt x="135" y="2176"/>
                        <a:pt x="144" y="2159"/>
                      </a:cubicBezTo>
                      <a:cubicBezTo>
                        <a:pt x="235" y="1976"/>
                        <a:pt x="387" y="1794"/>
                        <a:pt x="508" y="1642"/>
                      </a:cubicBezTo>
                      <a:cubicBezTo>
                        <a:pt x="636" y="1493"/>
                        <a:pt x="808" y="1418"/>
                        <a:pt x="994" y="1418"/>
                      </a:cubicBezTo>
                      <a:cubicBezTo>
                        <a:pt x="1074" y="1418"/>
                        <a:pt x="1156" y="1432"/>
                        <a:pt x="1238" y="1459"/>
                      </a:cubicBezTo>
                      <a:cubicBezTo>
                        <a:pt x="1238" y="1459"/>
                        <a:pt x="1268" y="1459"/>
                        <a:pt x="1238" y="1429"/>
                      </a:cubicBezTo>
                      <a:cubicBezTo>
                        <a:pt x="1130" y="1321"/>
                        <a:pt x="992" y="1267"/>
                        <a:pt x="853" y="1267"/>
                      </a:cubicBezTo>
                      <a:cubicBezTo>
                        <a:pt x="680" y="1267"/>
                        <a:pt x="505" y="1351"/>
                        <a:pt x="387" y="1520"/>
                      </a:cubicBezTo>
                      <a:cubicBezTo>
                        <a:pt x="721" y="852"/>
                        <a:pt x="1116" y="244"/>
                        <a:pt x="1846" y="31"/>
                      </a:cubicBezTo>
                      <a:lnTo>
                        <a:pt x="184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5"/>
                <p:cNvSpPr/>
                <p:nvPr/>
              </p:nvSpPr>
              <p:spPr>
                <a:xfrm>
                  <a:off x="7155011" y="2158302"/>
                  <a:ext cx="9921" cy="27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095" extrusionOk="0">
                      <a:moveTo>
                        <a:pt x="274" y="0"/>
                      </a:moveTo>
                      <a:cubicBezTo>
                        <a:pt x="122" y="335"/>
                        <a:pt x="0" y="943"/>
                        <a:pt x="396" y="1095"/>
                      </a:cubicBezTo>
                      <a:cubicBezTo>
                        <a:pt x="92" y="882"/>
                        <a:pt x="152" y="426"/>
                        <a:pt x="274" y="31"/>
                      </a:cubicBezTo>
                      <a:cubicBezTo>
                        <a:pt x="304" y="31"/>
                        <a:pt x="274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5"/>
                <p:cNvSpPr/>
                <p:nvPr/>
              </p:nvSpPr>
              <p:spPr>
                <a:xfrm>
                  <a:off x="7153258" y="2150561"/>
                  <a:ext cx="34572" cy="3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260" extrusionOk="0">
                      <a:moveTo>
                        <a:pt x="745" y="0"/>
                      </a:moveTo>
                      <a:cubicBezTo>
                        <a:pt x="262" y="0"/>
                        <a:pt x="0" y="1134"/>
                        <a:pt x="557" y="1252"/>
                      </a:cubicBezTo>
                      <a:cubicBezTo>
                        <a:pt x="584" y="1257"/>
                        <a:pt x="610" y="1260"/>
                        <a:pt x="635" y="1260"/>
                      </a:cubicBezTo>
                      <a:cubicBezTo>
                        <a:pt x="1158" y="1260"/>
                        <a:pt x="1380" y="121"/>
                        <a:pt x="800" y="5"/>
                      </a:cubicBezTo>
                      <a:cubicBezTo>
                        <a:pt x="781" y="2"/>
                        <a:pt x="763" y="0"/>
                        <a:pt x="74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7089520" y="2145349"/>
                  <a:ext cx="16009" cy="22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914" extrusionOk="0">
                      <a:moveTo>
                        <a:pt x="639" y="1"/>
                      </a:moveTo>
                      <a:cubicBezTo>
                        <a:pt x="639" y="1"/>
                        <a:pt x="608" y="1"/>
                        <a:pt x="608" y="31"/>
                      </a:cubicBezTo>
                      <a:cubicBezTo>
                        <a:pt x="517" y="396"/>
                        <a:pt x="365" y="852"/>
                        <a:pt x="0" y="882"/>
                      </a:cubicBezTo>
                      <a:lnTo>
                        <a:pt x="0" y="912"/>
                      </a:lnTo>
                      <a:cubicBezTo>
                        <a:pt x="11" y="913"/>
                        <a:pt x="22" y="914"/>
                        <a:pt x="32" y="914"/>
                      </a:cubicBezTo>
                      <a:cubicBezTo>
                        <a:pt x="435" y="914"/>
                        <a:pt x="609" y="356"/>
                        <a:pt x="63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7076767" y="2132697"/>
                  <a:ext cx="33971" cy="31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" h="1254" extrusionOk="0">
                      <a:moveTo>
                        <a:pt x="752" y="1"/>
                      </a:moveTo>
                      <a:cubicBezTo>
                        <a:pt x="228" y="1"/>
                        <a:pt x="0" y="1065"/>
                        <a:pt x="509" y="1235"/>
                      </a:cubicBezTo>
                      <a:cubicBezTo>
                        <a:pt x="547" y="1247"/>
                        <a:pt x="583" y="1253"/>
                        <a:pt x="618" y="1253"/>
                      </a:cubicBezTo>
                      <a:cubicBezTo>
                        <a:pt x="1098" y="1253"/>
                        <a:pt x="1356" y="161"/>
                        <a:pt x="874" y="19"/>
                      </a:cubicBezTo>
                      <a:cubicBezTo>
                        <a:pt x="832" y="7"/>
                        <a:pt x="791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7167188" y="2113556"/>
                  <a:ext cx="33846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1062" extrusionOk="0">
                      <a:moveTo>
                        <a:pt x="424" y="1"/>
                      </a:moveTo>
                      <a:cubicBezTo>
                        <a:pt x="330" y="1"/>
                        <a:pt x="237" y="18"/>
                        <a:pt x="153" y="54"/>
                      </a:cubicBezTo>
                      <a:cubicBezTo>
                        <a:pt x="31" y="115"/>
                        <a:pt x="1" y="236"/>
                        <a:pt x="31" y="358"/>
                      </a:cubicBezTo>
                      <a:cubicBezTo>
                        <a:pt x="92" y="570"/>
                        <a:pt x="274" y="631"/>
                        <a:pt x="426" y="722"/>
                      </a:cubicBezTo>
                      <a:cubicBezTo>
                        <a:pt x="578" y="844"/>
                        <a:pt x="700" y="935"/>
                        <a:pt x="852" y="1026"/>
                      </a:cubicBezTo>
                      <a:cubicBezTo>
                        <a:pt x="900" y="1050"/>
                        <a:pt x="949" y="1061"/>
                        <a:pt x="997" y="1061"/>
                      </a:cubicBezTo>
                      <a:cubicBezTo>
                        <a:pt x="1189" y="1061"/>
                        <a:pt x="1350" y="881"/>
                        <a:pt x="1277" y="662"/>
                      </a:cubicBezTo>
                      <a:cubicBezTo>
                        <a:pt x="1186" y="449"/>
                        <a:pt x="1034" y="236"/>
                        <a:pt x="821" y="115"/>
                      </a:cubicBezTo>
                      <a:cubicBezTo>
                        <a:pt x="711" y="41"/>
                        <a:pt x="567" y="1"/>
                        <a:pt x="42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7081903" y="2096494"/>
                  <a:ext cx="38105" cy="1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735" extrusionOk="0">
                      <a:moveTo>
                        <a:pt x="918" y="1"/>
                      </a:moveTo>
                      <a:cubicBezTo>
                        <a:pt x="896" y="1"/>
                        <a:pt x="873" y="2"/>
                        <a:pt x="851" y="5"/>
                      </a:cubicBezTo>
                      <a:cubicBezTo>
                        <a:pt x="578" y="5"/>
                        <a:pt x="365" y="96"/>
                        <a:pt x="183" y="248"/>
                      </a:cubicBezTo>
                      <a:cubicBezTo>
                        <a:pt x="0" y="431"/>
                        <a:pt x="122" y="704"/>
                        <a:pt x="335" y="735"/>
                      </a:cubicBezTo>
                      <a:lnTo>
                        <a:pt x="882" y="735"/>
                      </a:lnTo>
                      <a:cubicBezTo>
                        <a:pt x="1064" y="735"/>
                        <a:pt x="1247" y="704"/>
                        <a:pt x="1399" y="613"/>
                      </a:cubicBezTo>
                      <a:cubicBezTo>
                        <a:pt x="1490" y="522"/>
                        <a:pt x="1520" y="400"/>
                        <a:pt x="1459" y="279"/>
                      </a:cubicBezTo>
                      <a:cubicBezTo>
                        <a:pt x="1323" y="115"/>
                        <a:pt x="1113" y="1"/>
                        <a:pt x="9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5"/>
                <p:cNvSpPr/>
                <p:nvPr/>
              </p:nvSpPr>
              <p:spPr>
                <a:xfrm>
                  <a:off x="7133690" y="2245541"/>
                  <a:ext cx="20568" cy="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379" extrusionOk="0">
                      <a:moveTo>
                        <a:pt x="769" y="0"/>
                      </a:moveTo>
                      <a:cubicBezTo>
                        <a:pt x="764" y="0"/>
                        <a:pt x="760" y="4"/>
                        <a:pt x="760" y="14"/>
                      </a:cubicBezTo>
                      <a:cubicBezTo>
                        <a:pt x="669" y="105"/>
                        <a:pt x="578" y="227"/>
                        <a:pt x="426" y="227"/>
                      </a:cubicBezTo>
                      <a:cubicBezTo>
                        <a:pt x="274" y="227"/>
                        <a:pt x="122" y="196"/>
                        <a:pt x="0" y="105"/>
                      </a:cubicBezTo>
                      <a:lnTo>
                        <a:pt x="0" y="135"/>
                      </a:lnTo>
                      <a:cubicBezTo>
                        <a:pt x="92" y="287"/>
                        <a:pt x="304" y="379"/>
                        <a:pt x="487" y="379"/>
                      </a:cubicBezTo>
                      <a:cubicBezTo>
                        <a:pt x="669" y="318"/>
                        <a:pt x="791" y="196"/>
                        <a:pt x="821" y="14"/>
                      </a:cubicBezTo>
                      <a:cubicBezTo>
                        <a:pt x="801" y="14"/>
                        <a:pt x="780" y="0"/>
                        <a:pt x="7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5"/>
                <p:cNvSpPr/>
                <p:nvPr/>
              </p:nvSpPr>
              <p:spPr>
                <a:xfrm>
                  <a:off x="7092000" y="2100878"/>
                  <a:ext cx="55416" cy="123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4941" extrusionOk="0">
                      <a:moveTo>
                        <a:pt x="1447" y="0"/>
                      </a:moveTo>
                      <a:cubicBezTo>
                        <a:pt x="1439" y="0"/>
                        <a:pt x="1430" y="4"/>
                        <a:pt x="1421" y="13"/>
                      </a:cubicBezTo>
                      <a:cubicBezTo>
                        <a:pt x="813" y="1259"/>
                        <a:pt x="357" y="2535"/>
                        <a:pt x="23" y="3873"/>
                      </a:cubicBezTo>
                      <a:cubicBezTo>
                        <a:pt x="1" y="3929"/>
                        <a:pt x="69" y="3948"/>
                        <a:pt x="170" y="3948"/>
                      </a:cubicBezTo>
                      <a:cubicBezTo>
                        <a:pt x="344" y="3948"/>
                        <a:pt x="615" y="3892"/>
                        <a:pt x="692" y="3873"/>
                      </a:cubicBezTo>
                      <a:lnTo>
                        <a:pt x="692" y="3873"/>
                      </a:lnTo>
                      <a:lnTo>
                        <a:pt x="479" y="4694"/>
                      </a:lnTo>
                      <a:cubicBezTo>
                        <a:pt x="479" y="4724"/>
                        <a:pt x="509" y="4785"/>
                        <a:pt x="540" y="4785"/>
                      </a:cubicBezTo>
                      <a:cubicBezTo>
                        <a:pt x="600" y="4815"/>
                        <a:pt x="661" y="4846"/>
                        <a:pt x="692" y="4846"/>
                      </a:cubicBezTo>
                      <a:cubicBezTo>
                        <a:pt x="844" y="4906"/>
                        <a:pt x="1026" y="4937"/>
                        <a:pt x="1178" y="4937"/>
                      </a:cubicBezTo>
                      <a:cubicBezTo>
                        <a:pt x="1209" y="4939"/>
                        <a:pt x="1240" y="4941"/>
                        <a:pt x="1271" y="4941"/>
                      </a:cubicBezTo>
                      <a:cubicBezTo>
                        <a:pt x="1604" y="4941"/>
                        <a:pt x="1931" y="4794"/>
                        <a:pt x="2181" y="4572"/>
                      </a:cubicBezTo>
                      <a:cubicBezTo>
                        <a:pt x="2211" y="4542"/>
                        <a:pt x="2211" y="4511"/>
                        <a:pt x="2181" y="4511"/>
                      </a:cubicBezTo>
                      <a:cubicBezTo>
                        <a:pt x="1909" y="4656"/>
                        <a:pt x="1615" y="4726"/>
                        <a:pt x="1319" y="4726"/>
                      </a:cubicBezTo>
                      <a:cubicBezTo>
                        <a:pt x="1119" y="4726"/>
                        <a:pt x="918" y="4694"/>
                        <a:pt x="722" y="4633"/>
                      </a:cubicBezTo>
                      <a:cubicBezTo>
                        <a:pt x="722" y="4633"/>
                        <a:pt x="1026" y="3630"/>
                        <a:pt x="1026" y="3630"/>
                      </a:cubicBezTo>
                      <a:cubicBezTo>
                        <a:pt x="955" y="3621"/>
                        <a:pt x="886" y="3617"/>
                        <a:pt x="819" y="3617"/>
                      </a:cubicBezTo>
                      <a:cubicBezTo>
                        <a:pt x="658" y="3617"/>
                        <a:pt x="508" y="3639"/>
                        <a:pt x="357" y="3660"/>
                      </a:cubicBezTo>
                      <a:cubicBezTo>
                        <a:pt x="661" y="2444"/>
                        <a:pt x="1178" y="1289"/>
                        <a:pt x="1482" y="43"/>
                      </a:cubicBezTo>
                      <a:cubicBezTo>
                        <a:pt x="1482" y="22"/>
                        <a:pt x="1467" y="0"/>
                        <a:pt x="144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7115401" y="2214649"/>
                  <a:ext cx="32769" cy="22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913" extrusionOk="0">
                      <a:moveTo>
                        <a:pt x="1247" y="1"/>
                      </a:moveTo>
                      <a:cubicBezTo>
                        <a:pt x="951" y="137"/>
                        <a:pt x="637" y="206"/>
                        <a:pt x="320" y="206"/>
                      </a:cubicBezTo>
                      <a:cubicBezTo>
                        <a:pt x="214" y="206"/>
                        <a:pt x="107" y="198"/>
                        <a:pt x="1" y="183"/>
                      </a:cubicBezTo>
                      <a:lnTo>
                        <a:pt x="1" y="183"/>
                      </a:lnTo>
                      <a:cubicBezTo>
                        <a:pt x="92" y="426"/>
                        <a:pt x="274" y="639"/>
                        <a:pt x="518" y="791"/>
                      </a:cubicBezTo>
                      <a:cubicBezTo>
                        <a:pt x="639" y="882"/>
                        <a:pt x="761" y="912"/>
                        <a:pt x="913" y="912"/>
                      </a:cubicBezTo>
                      <a:cubicBezTo>
                        <a:pt x="1247" y="912"/>
                        <a:pt x="1308" y="639"/>
                        <a:pt x="1308" y="365"/>
                      </a:cubicBezTo>
                      <a:cubicBezTo>
                        <a:pt x="1277" y="244"/>
                        <a:pt x="1277" y="122"/>
                        <a:pt x="124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7128354" y="2223693"/>
                  <a:ext cx="19817" cy="1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552" extrusionOk="0">
                      <a:moveTo>
                        <a:pt x="707" y="0"/>
                      </a:moveTo>
                      <a:cubicBezTo>
                        <a:pt x="402" y="0"/>
                        <a:pt x="112" y="151"/>
                        <a:pt x="1" y="430"/>
                      </a:cubicBezTo>
                      <a:cubicBezTo>
                        <a:pt x="122" y="521"/>
                        <a:pt x="244" y="551"/>
                        <a:pt x="396" y="551"/>
                      </a:cubicBezTo>
                      <a:cubicBezTo>
                        <a:pt x="730" y="551"/>
                        <a:pt x="791" y="278"/>
                        <a:pt x="791" y="4"/>
                      </a:cubicBezTo>
                      <a:cubicBezTo>
                        <a:pt x="763" y="2"/>
                        <a:pt x="735" y="0"/>
                        <a:pt x="707" y="0"/>
                      </a:cubicBezTo>
                      <a:close/>
                    </a:path>
                  </a:pathLst>
                </a:custGeom>
                <a:solidFill>
                  <a:srgbClr val="FF9C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6683618" y="2428911"/>
                  <a:ext cx="734164" cy="44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5" h="17832" extrusionOk="0">
                      <a:moveTo>
                        <a:pt x="27729" y="1"/>
                      </a:moveTo>
                      <a:cubicBezTo>
                        <a:pt x="27151" y="1"/>
                        <a:pt x="26307" y="399"/>
                        <a:pt x="25107" y="1418"/>
                      </a:cubicBezTo>
                      <a:cubicBezTo>
                        <a:pt x="22858" y="3364"/>
                        <a:pt x="18268" y="7102"/>
                        <a:pt x="17600" y="7376"/>
                      </a:cubicBezTo>
                      <a:cubicBezTo>
                        <a:pt x="17581" y="7383"/>
                        <a:pt x="17556" y="7387"/>
                        <a:pt x="17527" y="7387"/>
                      </a:cubicBezTo>
                      <a:cubicBezTo>
                        <a:pt x="16388" y="7387"/>
                        <a:pt x="7542" y="1901"/>
                        <a:pt x="6024" y="1901"/>
                      </a:cubicBezTo>
                      <a:cubicBezTo>
                        <a:pt x="6000" y="1901"/>
                        <a:pt x="5978" y="1902"/>
                        <a:pt x="5958" y="1905"/>
                      </a:cubicBezTo>
                      <a:cubicBezTo>
                        <a:pt x="4651" y="2087"/>
                        <a:pt x="0" y="9382"/>
                        <a:pt x="943" y="10203"/>
                      </a:cubicBezTo>
                      <a:cubicBezTo>
                        <a:pt x="3770" y="12725"/>
                        <a:pt x="13952" y="17832"/>
                        <a:pt x="18147" y="17832"/>
                      </a:cubicBezTo>
                      <a:cubicBezTo>
                        <a:pt x="20062" y="17802"/>
                        <a:pt x="25411" y="10689"/>
                        <a:pt x="28299" y="4336"/>
                      </a:cubicBezTo>
                      <a:cubicBezTo>
                        <a:pt x="28899" y="2958"/>
                        <a:pt x="29304" y="1"/>
                        <a:pt x="27729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5"/>
                <p:cNvSpPr/>
                <p:nvPr/>
              </p:nvSpPr>
              <p:spPr>
                <a:xfrm>
                  <a:off x="6506185" y="2254886"/>
                  <a:ext cx="409709" cy="46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4" h="18517" extrusionOk="0">
                      <a:moveTo>
                        <a:pt x="1678" y="1"/>
                      </a:moveTo>
                      <a:cubicBezTo>
                        <a:pt x="1526" y="1"/>
                        <a:pt x="1372" y="50"/>
                        <a:pt x="1216" y="157"/>
                      </a:cubicBezTo>
                      <a:cubicBezTo>
                        <a:pt x="61" y="948"/>
                        <a:pt x="1003" y="3015"/>
                        <a:pt x="1003" y="3015"/>
                      </a:cubicBezTo>
                      <a:cubicBezTo>
                        <a:pt x="1003" y="3015"/>
                        <a:pt x="304" y="3866"/>
                        <a:pt x="578" y="5750"/>
                      </a:cubicBezTo>
                      <a:cubicBezTo>
                        <a:pt x="578" y="5750"/>
                        <a:pt x="0" y="6662"/>
                        <a:pt x="821" y="8425"/>
                      </a:cubicBezTo>
                      <a:cubicBezTo>
                        <a:pt x="730" y="8881"/>
                        <a:pt x="791" y="9398"/>
                        <a:pt x="1003" y="9823"/>
                      </a:cubicBezTo>
                      <a:cubicBezTo>
                        <a:pt x="2797" y="13775"/>
                        <a:pt x="6839" y="16328"/>
                        <a:pt x="10000" y="18516"/>
                      </a:cubicBezTo>
                      <a:lnTo>
                        <a:pt x="16353" y="10766"/>
                      </a:lnTo>
                      <a:cubicBezTo>
                        <a:pt x="15168" y="9975"/>
                        <a:pt x="8997" y="6723"/>
                        <a:pt x="5228" y="3683"/>
                      </a:cubicBezTo>
                      <a:cubicBezTo>
                        <a:pt x="3788" y="2510"/>
                        <a:pt x="2769" y="1"/>
                        <a:pt x="1678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5"/>
                <p:cNvSpPr/>
                <p:nvPr/>
              </p:nvSpPr>
              <p:spPr>
                <a:xfrm>
                  <a:off x="6531314" y="2330098"/>
                  <a:ext cx="149614" cy="167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6682" extrusionOk="0">
                      <a:moveTo>
                        <a:pt x="35" y="0"/>
                      </a:moveTo>
                      <a:cubicBezTo>
                        <a:pt x="16" y="0"/>
                        <a:pt x="0" y="22"/>
                        <a:pt x="0" y="43"/>
                      </a:cubicBezTo>
                      <a:cubicBezTo>
                        <a:pt x="1307" y="2748"/>
                        <a:pt x="3344" y="5028"/>
                        <a:pt x="5897" y="6669"/>
                      </a:cubicBezTo>
                      <a:cubicBezTo>
                        <a:pt x="5913" y="6677"/>
                        <a:pt x="5927" y="6681"/>
                        <a:pt x="5938" y="6681"/>
                      </a:cubicBezTo>
                      <a:cubicBezTo>
                        <a:pt x="5968" y="6681"/>
                        <a:pt x="5972" y="6653"/>
                        <a:pt x="5927" y="6609"/>
                      </a:cubicBezTo>
                      <a:cubicBezTo>
                        <a:pt x="4833" y="5757"/>
                        <a:pt x="3769" y="4785"/>
                        <a:pt x="2797" y="3782"/>
                      </a:cubicBezTo>
                      <a:cubicBezTo>
                        <a:pt x="1794" y="2596"/>
                        <a:pt x="882" y="1350"/>
                        <a:pt x="61" y="13"/>
                      </a:cubicBezTo>
                      <a:cubicBezTo>
                        <a:pt x="52" y="4"/>
                        <a:pt x="43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35"/>
                <p:cNvSpPr/>
                <p:nvPr/>
              </p:nvSpPr>
              <p:spPr>
                <a:xfrm>
                  <a:off x="6520641" y="2398170"/>
                  <a:ext cx="122807" cy="163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2" h="6509" extrusionOk="0">
                      <a:moveTo>
                        <a:pt x="1" y="1"/>
                      </a:moveTo>
                      <a:cubicBezTo>
                        <a:pt x="973" y="2554"/>
                        <a:pt x="2645" y="4803"/>
                        <a:pt x="4803" y="6475"/>
                      </a:cubicBezTo>
                      <a:cubicBezTo>
                        <a:pt x="4827" y="6498"/>
                        <a:pt x="4850" y="6508"/>
                        <a:pt x="4866" y="6508"/>
                      </a:cubicBezTo>
                      <a:cubicBezTo>
                        <a:pt x="4893" y="6508"/>
                        <a:pt x="4902" y="6482"/>
                        <a:pt x="4864" y="6445"/>
                      </a:cubicBezTo>
                      <a:cubicBezTo>
                        <a:pt x="3831" y="5472"/>
                        <a:pt x="2068" y="3800"/>
                        <a:pt x="3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5"/>
                <p:cNvSpPr/>
                <p:nvPr/>
              </p:nvSpPr>
              <p:spPr>
                <a:xfrm>
                  <a:off x="6526729" y="2465966"/>
                  <a:ext cx="95525" cy="129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5163" extrusionOk="0">
                      <a:moveTo>
                        <a:pt x="1" y="0"/>
                      </a:moveTo>
                      <a:cubicBezTo>
                        <a:pt x="1186" y="2553"/>
                        <a:pt x="1885" y="3374"/>
                        <a:pt x="3709" y="5137"/>
                      </a:cubicBezTo>
                      <a:cubicBezTo>
                        <a:pt x="3736" y="5155"/>
                        <a:pt x="3757" y="5162"/>
                        <a:pt x="3773" y="5162"/>
                      </a:cubicBezTo>
                      <a:cubicBezTo>
                        <a:pt x="3810" y="5162"/>
                        <a:pt x="3813" y="5119"/>
                        <a:pt x="3770" y="5076"/>
                      </a:cubicBezTo>
                      <a:cubicBezTo>
                        <a:pt x="2129" y="3404"/>
                        <a:pt x="1278" y="2128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5"/>
                <p:cNvSpPr/>
                <p:nvPr/>
              </p:nvSpPr>
              <p:spPr>
                <a:xfrm>
                  <a:off x="6653152" y="2261450"/>
                  <a:ext cx="262751" cy="2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10474" extrusionOk="0">
                      <a:moveTo>
                        <a:pt x="1771" y="0"/>
                      </a:moveTo>
                      <a:cubicBezTo>
                        <a:pt x="1573" y="0"/>
                        <a:pt x="1405" y="53"/>
                        <a:pt x="1277" y="169"/>
                      </a:cubicBezTo>
                      <a:cubicBezTo>
                        <a:pt x="1" y="1294"/>
                        <a:pt x="3527" y="4637"/>
                        <a:pt x="4195" y="5640"/>
                      </a:cubicBezTo>
                      <a:cubicBezTo>
                        <a:pt x="4774" y="6471"/>
                        <a:pt x="4790" y="6843"/>
                        <a:pt x="4417" y="6843"/>
                      </a:cubicBezTo>
                      <a:cubicBezTo>
                        <a:pt x="4339" y="6843"/>
                        <a:pt x="4244" y="6827"/>
                        <a:pt x="4134" y="6795"/>
                      </a:cubicBezTo>
                      <a:lnTo>
                        <a:pt x="4134" y="6795"/>
                      </a:lnTo>
                      <a:cubicBezTo>
                        <a:pt x="6384" y="8224"/>
                        <a:pt x="9332" y="9744"/>
                        <a:pt x="10487" y="10473"/>
                      </a:cubicBezTo>
                      <a:cubicBezTo>
                        <a:pt x="10487" y="10473"/>
                        <a:pt x="9454" y="7312"/>
                        <a:pt x="8451" y="5579"/>
                      </a:cubicBezTo>
                      <a:cubicBezTo>
                        <a:pt x="7551" y="4025"/>
                        <a:pt x="3495" y="0"/>
                        <a:pt x="1771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6819938" y="2426982"/>
                  <a:ext cx="596650" cy="458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6" h="18301" extrusionOk="0">
                      <a:moveTo>
                        <a:pt x="22417" y="0"/>
                      </a:moveTo>
                      <a:cubicBezTo>
                        <a:pt x="21840" y="0"/>
                        <a:pt x="21015" y="348"/>
                        <a:pt x="19879" y="1191"/>
                      </a:cubicBezTo>
                      <a:cubicBezTo>
                        <a:pt x="15958" y="4049"/>
                        <a:pt x="12493" y="7210"/>
                        <a:pt x="12128" y="7240"/>
                      </a:cubicBezTo>
                      <a:cubicBezTo>
                        <a:pt x="12127" y="7240"/>
                        <a:pt x="12125" y="7240"/>
                        <a:pt x="12123" y="7240"/>
                      </a:cubicBezTo>
                      <a:cubicBezTo>
                        <a:pt x="11733" y="7240"/>
                        <a:pt x="4742" y="3775"/>
                        <a:pt x="4742" y="3775"/>
                      </a:cubicBezTo>
                      <a:lnTo>
                        <a:pt x="0" y="13350"/>
                      </a:lnTo>
                      <a:cubicBezTo>
                        <a:pt x="0" y="13350"/>
                        <a:pt x="8286" y="18301"/>
                        <a:pt x="12237" y="18301"/>
                      </a:cubicBezTo>
                      <a:cubicBezTo>
                        <a:pt x="12620" y="18301"/>
                        <a:pt x="12963" y="18254"/>
                        <a:pt x="13253" y="18152"/>
                      </a:cubicBezTo>
                      <a:cubicBezTo>
                        <a:pt x="16505" y="16967"/>
                        <a:pt x="22220" y="6906"/>
                        <a:pt x="23131" y="4049"/>
                      </a:cubicBezTo>
                      <a:cubicBezTo>
                        <a:pt x="23756" y="2047"/>
                        <a:pt x="23816" y="0"/>
                        <a:pt x="22417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6778799" y="2497935"/>
                  <a:ext cx="188119" cy="28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9" h="11430" extrusionOk="0">
                      <a:moveTo>
                        <a:pt x="5259" y="1"/>
                      </a:moveTo>
                      <a:lnTo>
                        <a:pt x="1" y="10214"/>
                      </a:lnTo>
                      <a:lnTo>
                        <a:pt x="2493" y="11429"/>
                      </a:lnTo>
                      <a:lnTo>
                        <a:pt x="7509" y="1065"/>
                      </a:lnTo>
                      <a:lnTo>
                        <a:pt x="5259" y="1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6854212" y="2545613"/>
                  <a:ext cx="105872" cy="213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8506" extrusionOk="0">
                      <a:moveTo>
                        <a:pt x="4177" y="0"/>
                      </a:moveTo>
                      <a:cubicBezTo>
                        <a:pt x="4170" y="0"/>
                        <a:pt x="4164" y="4"/>
                        <a:pt x="4164" y="13"/>
                      </a:cubicBezTo>
                      <a:cubicBezTo>
                        <a:pt x="3769" y="651"/>
                        <a:pt x="3435" y="1350"/>
                        <a:pt x="3100" y="2019"/>
                      </a:cubicBezTo>
                      <a:cubicBezTo>
                        <a:pt x="2736" y="2687"/>
                        <a:pt x="2371" y="3447"/>
                        <a:pt x="2006" y="4177"/>
                      </a:cubicBezTo>
                      <a:cubicBezTo>
                        <a:pt x="1307" y="5575"/>
                        <a:pt x="638" y="7004"/>
                        <a:pt x="0" y="8463"/>
                      </a:cubicBezTo>
                      <a:cubicBezTo>
                        <a:pt x="0" y="8484"/>
                        <a:pt x="30" y="8506"/>
                        <a:pt x="48" y="8506"/>
                      </a:cubicBezTo>
                      <a:cubicBezTo>
                        <a:pt x="56" y="8506"/>
                        <a:pt x="61" y="8502"/>
                        <a:pt x="61" y="8493"/>
                      </a:cubicBezTo>
                      <a:cubicBezTo>
                        <a:pt x="821" y="7125"/>
                        <a:pt x="1550" y="5727"/>
                        <a:pt x="2249" y="4298"/>
                      </a:cubicBezTo>
                      <a:cubicBezTo>
                        <a:pt x="2584" y="3599"/>
                        <a:pt x="2918" y="2900"/>
                        <a:pt x="3252" y="2171"/>
                      </a:cubicBezTo>
                      <a:cubicBezTo>
                        <a:pt x="3587" y="1472"/>
                        <a:pt x="3952" y="773"/>
                        <a:pt x="4225" y="43"/>
                      </a:cubicBezTo>
                      <a:cubicBezTo>
                        <a:pt x="4225" y="22"/>
                        <a:pt x="4195" y="0"/>
                        <a:pt x="417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6962345" y="2495505"/>
                  <a:ext cx="305916" cy="118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1" h="4729" extrusionOk="0">
                      <a:moveTo>
                        <a:pt x="12143" y="0"/>
                      </a:moveTo>
                      <a:cubicBezTo>
                        <a:pt x="12137" y="0"/>
                        <a:pt x="12133" y="2"/>
                        <a:pt x="12128" y="7"/>
                      </a:cubicBezTo>
                      <a:cubicBezTo>
                        <a:pt x="11703" y="280"/>
                        <a:pt x="6809" y="4292"/>
                        <a:pt x="6566" y="4414"/>
                      </a:cubicBezTo>
                      <a:cubicBezTo>
                        <a:pt x="6520" y="4433"/>
                        <a:pt x="6472" y="4442"/>
                        <a:pt x="6422" y="4442"/>
                      </a:cubicBezTo>
                      <a:cubicBezTo>
                        <a:pt x="6238" y="4442"/>
                        <a:pt x="6028" y="4327"/>
                        <a:pt x="5836" y="4231"/>
                      </a:cubicBezTo>
                      <a:cubicBezTo>
                        <a:pt x="4924" y="3806"/>
                        <a:pt x="4013" y="3350"/>
                        <a:pt x="3101" y="2894"/>
                      </a:cubicBezTo>
                      <a:cubicBezTo>
                        <a:pt x="2067" y="2377"/>
                        <a:pt x="1095" y="1982"/>
                        <a:pt x="61" y="1466"/>
                      </a:cubicBezTo>
                      <a:cubicBezTo>
                        <a:pt x="0" y="1466"/>
                        <a:pt x="0" y="1496"/>
                        <a:pt x="31" y="1526"/>
                      </a:cubicBezTo>
                      <a:cubicBezTo>
                        <a:pt x="973" y="2043"/>
                        <a:pt x="1794" y="2529"/>
                        <a:pt x="2736" y="3016"/>
                      </a:cubicBezTo>
                      <a:cubicBezTo>
                        <a:pt x="3709" y="3502"/>
                        <a:pt x="4651" y="3988"/>
                        <a:pt x="5623" y="4444"/>
                      </a:cubicBezTo>
                      <a:cubicBezTo>
                        <a:pt x="5857" y="4572"/>
                        <a:pt x="6106" y="4729"/>
                        <a:pt x="6369" y="4729"/>
                      </a:cubicBezTo>
                      <a:cubicBezTo>
                        <a:pt x="6483" y="4729"/>
                        <a:pt x="6599" y="4700"/>
                        <a:pt x="6718" y="4627"/>
                      </a:cubicBezTo>
                      <a:cubicBezTo>
                        <a:pt x="7143" y="4323"/>
                        <a:pt x="11733" y="523"/>
                        <a:pt x="12159" y="67"/>
                      </a:cubicBezTo>
                      <a:cubicBezTo>
                        <a:pt x="12211" y="67"/>
                        <a:pt x="12173" y="0"/>
                        <a:pt x="1214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5"/>
                <p:cNvSpPr/>
                <p:nvPr/>
              </p:nvSpPr>
              <p:spPr>
                <a:xfrm>
                  <a:off x="6775767" y="2599229"/>
                  <a:ext cx="599306" cy="29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2" h="11582" extrusionOk="0">
                      <a:moveTo>
                        <a:pt x="23861" y="0"/>
                      </a:moveTo>
                      <a:cubicBezTo>
                        <a:pt x="23223" y="1003"/>
                        <a:pt x="22584" y="2006"/>
                        <a:pt x="21916" y="3009"/>
                      </a:cubicBezTo>
                      <a:cubicBezTo>
                        <a:pt x="21247" y="3982"/>
                        <a:pt x="20548" y="5016"/>
                        <a:pt x="19818" y="5988"/>
                      </a:cubicBezTo>
                      <a:cubicBezTo>
                        <a:pt x="19119" y="6961"/>
                        <a:pt x="18451" y="7842"/>
                        <a:pt x="17691" y="8724"/>
                      </a:cubicBezTo>
                      <a:cubicBezTo>
                        <a:pt x="17295" y="9180"/>
                        <a:pt x="16900" y="9605"/>
                        <a:pt x="16475" y="10031"/>
                      </a:cubicBezTo>
                      <a:cubicBezTo>
                        <a:pt x="16080" y="10456"/>
                        <a:pt x="15593" y="10791"/>
                        <a:pt x="15077" y="11034"/>
                      </a:cubicBezTo>
                      <a:cubicBezTo>
                        <a:pt x="14639" y="11195"/>
                        <a:pt x="14167" y="11269"/>
                        <a:pt x="13699" y="11269"/>
                      </a:cubicBezTo>
                      <a:cubicBezTo>
                        <a:pt x="13550" y="11269"/>
                        <a:pt x="13400" y="11261"/>
                        <a:pt x="13253" y="11247"/>
                      </a:cubicBezTo>
                      <a:cubicBezTo>
                        <a:pt x="12949" y="11216"/>
                        <a:pt x="12645" y="11186"/>
                        <a:pt x="12371" y="11125"/>
                      </a:cubicBezTo>
                      <a:cubicBezTo>
                        <a:pt x="11733" y="10973"/>
                        <a:pt x="11125" y="10791"/>
                        <a:pt x="10548" y="10608"/>
                      </a:cubicBezTo>
                      <a:cubicBezTo>
                        <a:pt x="8815" y="10031"/>
                        <a:pt x="7174" y="9301"/>
                        <a:pt x="5593" y="8450"/>
                      </a:cubicBezTo>
                      <a:cubicBezTo>
                        <a:pt x="5137" y="8207"/>
                        <a:pt x="4712" y="7964"/>
                        <a:pt x="4256" y="7751"/>
                      </a:cubicBezTo>
                      <a:cubicBezTo>
                        <a:pt x="3800" y="7508"/>
                        <a:pt x="3283" y="7234"/>
                        <a:pt x="2797" y="7022"/>
                      </a:cubicBezTo>
                      <a:cubicBezTo>
                        <a:pt x="2736" y="7113"/>
                        <a:pt x="2675" y="7234"/>
                        <a:pt x="2614" y="7326"/>
                      </a:cubicBezTo>
                      <a:cubicBezTo>
                        <a:pt x="2432" y="7204"/>
                        <a:pt x="213" y="6171"/>
                        <a:pt x="183" y="6171"/>
                      </a:cubicBezTo>
                      <a:cubicBezTo>
                        <a:pt x="274" y="5958"/>
                        <a:pt x="365" y="5775"/>
                        <a:pt x="426" y="5593"/>
                      </a:cubicBezTo>
                      <a:cubicBezTo>
                        <a:pt x="426" y="5557"/>
                        <a:pt x="426" y="5543"/>
                        <a:pt x="420" y="5543"/>
                      </a:cubicBezTo>
                      <a:cubicBezTo>
                        <a:pt x="415" y="5543"/>
                        <a:pt x="408" y="5550"/>
                        <a:pt x="395" y="5563"/>
                      </a:cubicBezTo>
                      <a:cubicBezTo>
                        <a:pt x="244" y="5775"/>
                        <a:pt x="122" y="6019"/>
                        <a:pt x="0" y="6262"/>
                      </a:cubicBezTo>
                      <a:cubicBezTo>
                        <a:pt x="0" y="6262"/>
                        <a:pt x="2552" y="7478"/>
                        <a:pt x="2613" y="7478"/>
                      </a:cubicBezTo>
                      <a:cubicBezTo>
                        <a:pt x="2614" y="7478"/>
                        <a:pt x="2614" y="7478"/>
                        <a:pt x="2614" y="7478"/>
                      </a:cubicBezTo>
                      <a:cubicBezTo>
                        <a:pt x="2645" y="7478"/>
                        <a:pt x="2827" y="7113"/>
                        <a:pt x="2827" y="7113"/>
                      </a:cubicBezTo>
                      <a:cubicBezTo>
                        <a:pt x="3253" y="7326"/>
                        <a:pt x="3648" y="7569"/>
                        <a:pt x="4043" y="7812"/>
                      </a:cubicBezTo>
                      <a:cubicBezTo>
                        <a:pt x="4469" y="8086"/>
                        <a:pt x="4864" y="8298"/>
                        <a:pt x="5289" y="8541"/>
                      </a:cubicBezTo>
                      <a:cubicBezTo>
                        <a:pt x="6110" y="8997"/>
                        <a:pt x="6961" y="9453"/>
                        <a:pt x="7812" y="9848"/>
                      </a:cubicBezTo>
                      <a:cubicBezTo>
                        <a:pt x="9453" y="10608"/>
                        <a:pt x="11247" y="11338"/>
                        <a:pt x="13070" y="11551"/>
                      </a:cubicBezTo>
                      <a:cubicBezTo>
                        <a:pt x="13243" y="11571"/>
                        <a:pt x="13412" y="11581"/>
                        <a:pt x="13579" y="11581"/>
                      </a:cubicBezTo>
                      <a:cubicBezTo>
                        <a:pt x="13915" y="11581"/>
                        <a:pt x="14246" y="11540"/>
                        <a:pt x="14590" y="11459"/>
                      </a:cubicBezTo>
                      <a:cubicBezTo>
                        <a:pt x="15745" y="11277"/>
                        <a:pt x="16566" y="10335"/>
                        <a:pt x="17295" y="9514"/>
                      </a:cubicBezTo>
                      <a:cubicBezTo>
                        <a:pt x="18906" y="7660"/>
                        <a:pt x="20396" y="5684"/>
                        <a:pt x="21733" y="3617"/>
                      </a:cubicBezTo>
                      <a:lnTo>
                        <a:pt x="22128" y="2979"/>
                      </a:lnTo>
                      <a:cubicBezTo>
                        <a:pt x="22615" y="2402"/>
                        <a:pt x="23101" y="1885"/>
                        <a:pt x="23618" y="1368"/>
                      </a:cubicBezTo>
                      <a:cubicBezTo>
                        <a:pt x="23642" y="1368"/>
                        <a:pt x="23628" y="1329"/>
                        <a:pt x="23605" y="1329"/>
                      </a:cubicBezTo>
                      <a:cubicBezTo>
                        <a:pt x="23600" y="1329"/>
                        <a:pt x="23593" y="1332"/>
                        <a:pt x="23587" y="1338"/>
                      </a:cubicBezTo>
                      <a:cubicBezTo>
                        <a:pt x="23253" y="1672"/>
                        <a:pt x="22888" y="1976"/>
                        <a:pt x="22554" y="2341"/>
                      </a:cubicBezTo>
                      <a:cubicBezTo>
                        <a:pt x="23040" y="1581"/>
                        <a:pt x="23496" y="821"/>
                        <a:pt x="23922" y="61"/>
                      </a:cubicBezTo>
                      <a:cubicBezTo>
                        <a:pt x="23922" y="31"/>
                        <a:pt x="23891" y="0"/>
                        <a:pt x="238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5"/>
                <p:cNvSpPr/>
                <p:nvPr/>
              </p:nvSpPr>
              <p:spPr>
                <a:xfrm>
                  <a:off x="7141307" y="2339543"/>
                  <a:ext cx="185063" cy="19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7" h="7671" extrusionOk="0">
                      <a:moveTo>
                        <a:pt x="6231" y="0"/>
                      </a:moveTo>
                      <a:lnTo>
                        <a:pt x="2128" y="4134"/>
                      </a:lnTo>
                      <a:lnTo>
                        <a:pt x="821" y="851"/>
                      </a:lnTo>
                      <a:lnTo>
                        <a:pt x="183" y="1794"/>
                      </a:lnTo>
                      <a:lnTo>
                        <a:pt x="0" y="6779"/>
                      </a:lnTo>
                      <a:lnTo>
                        <a:pt x="1976" y="4803"/>
                      </a:lnTo>
                      <a:lnTo>
                        <a:pt x="3313" y="7660"/>
                      </a:lnTo>
                      <a:cubicBezTo>
                        <a:pt x="3314" y="7667"/>
                        <a:pt x="3317" y="7670"/>
                        <a:pt x="3321" y="7670"/>
                      </a:cubicBezTo>
                      <a:cubicBezTo>
                        <a:pt x="3523" y="7670"/>
                        <a:pt x="7386" y="1338"/>
                        <a:pt x="7386" y="1338"/>
                      </a:cubicBezTo>
                      <a:lnTo>
                        <a:pt x="6231" y="0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7137499" y="2373467"/>
                  <a:ext cx="191151" cy="16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0" h="6580" extrusionOk="0">
                      <a:moveTo>
                        <a:pt x="7598" y="1"/>
                      </a:moveTo>
                      <a:cubicBezTo>
                        <a:pt x="7589" y="1"/>
                        <a:pt x="7579" y="4"/>
                        <a:pt x="7569" y="14"/>
                      </a:cubicBezTo>
                      <a:cubicBezTo>
                        <a:pt x="6809" y="987"/>
                        <a:pt x="4104" y="5121"/>
                        <a:pt x="3465" y="6185"/>
                      </a:cubicBezTo>
                      <a:cubicBezTo>
                        <a:pt x="3405" y="6002"/>
                        <a:pt x="2402" y="3905"/>
                        <a:pt x="2128" y="3449"/>
                      </a:cubicBezTo>
                      <a:cubicBezTo>
                        <a:pt x="2098" y="3449"/>
                        <a:pt x="365" y="5090"/>
                        <a:pt x="274" y="5151"/>
                      </a:cubicBezTo>
                      <a:cubicBezTo>
                        <a:pt x="274" y="4422"/>
                        <a:pt x="517" y="1291"/>
                        <a:pt x="365" y="501"/>
                      </a:cubicBezTo>
                      <a:cubicBezTo>
                        <a:pt x="352" y="475"/>
                        <a:pt x="339" y="465"/>
                        <a:pt x="329" y="465"/>
                      </a:cubicBezTo>
                      <a:cubicBezTo>
                        <a:pt x="314" y="465"/>
                        <a:pt x="304" y="483"/>
                        <a:pt x="304" y="501"/>
                      </a:cubicBezTo>
                      <a:cubicBezTo>
                        <a:pt x="213" y="1321"/>
                        <a:pt x="152" y="2142"/>
                        <a:pt x="122" y="2963"/>
                      </a:cubicBezTo>
                      <a:cubicBezTo>
                        <a:pt x="31" y="3844"/>
                        <a:pt x="0" y="4756"/>
                        <a:pt x="31" y="5668"/>
                      </a:cubicBezTo>
                      <a:cubicBezTo>
                        <a:pt x="31" y="5672"/>
                        <a:pt x="32" y="5674"/>
                        <a:pt x="36" y="5674"/>
                      </a:cubicBezTo>
                      <a:cubicBezTo>
                        <a:pt x="141" y="5674"/>
                        <a:pt x="1803" y="3924"/>
                        <a:pt x="2098" y="3571"/>
                      </a:cubicBezTo>
                      <a:cubicBezTo>
                        <a:pt x="2523" y="4604"/>
                        <a:pt x="2979" y="5607"/>
                        <a:pt x="3496" y="6580"/>
                      </a:cubicBezTo>
                      <a:cubicBezTo>
                        <a:pt x="3496" y="6580"/>
                        <a:pt x="3496" y="6580"/>
                        <a:pt x="3496" y="6580"/>
                      </a:cubicBezTo>
                      <a:cubicBezTo>
                        <a:pt x="3576" y="6580"/>
                        <a:pt x="7054" y="1136"/>
                        <a:pt x="7630" y="14"/>
                      </a:cubicBezTo>
                      <a:cubicBezTo>
                        <a:pt x="7630" y="14"/>
                        <a:pt x="7616" y="1"/>
                        <a:pt x="759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6615847" y="1916130"/>
                  <a:ext cx="388389" cy="28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3" h="11278" extrusionOk="0">
                      <a:moveTo>
                        <a:pt x="7630" y="0"/>
                      </a:moveTo>
                      <a:cubicBezTo>
                        <a:pt x="3405" y="0"/>
                        <a:pt x="0" y="2523"/>
                        <a:pt x="0" y="5624"/>
                      </a:cubicBezTo>
                      <a:cubicBezTo>
                        <a:pt x="0" y="8754"/>
                        <a:pt x="3405" y="11277"/>
                        <a:pt x="7630" y="11277"/>
                      </a:cubicBezTo>
                      <a:cubicBezTo>
                        <a:pt x="9484" y="11277"/>
                        <a:pt x="11338" y="10761"/>
                        <a:pt x="12888" y="9697"/>
                      </a:cubicBezTo>
                      <a:lnTo>
                        <a:pt x="15502" y="10365"/>
                      </a:lnTo>
                      <a:lnTo>
                        <a:pt x="14499" y="8086"/>
                      </a:lnTo>
                      <a:cubicBezTo>
                        <a:pt x="14985" y="7356"/>
                        <a:pt x="15259" y="6505"/>
                        <a:pt x="15259" y="5624"/>
                      </a:cubicBezTo>
                      <a:cubicBezTo>
                        <a:pt x="15259" y="2523"/>
                        <a:pt x="11824" y="0"/>
                        <a:pt x="7630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6691986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3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6780327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6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5"/>
                <p:cNvSpPr/>
                <p:nvPr/>
              </p:nvSpPr>
              <p:spPr>
                <a:xfrm>
                  <a:off x="6868668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4" y="0"/>
                      </a:moveTo>
                      <a:cubicBezTo>
                        <a:pt x="365" y="0"/>
                        <a:pt x="1" y="851"/>
                        <a:pt x="517" y="1368"/>
                      </a:cubicBezTo>
                      <a:cubicBezTo>
                        <a:pt x="671" y="1522"/>
                        <a:pt x="861" y="1591"/>
                        <a:pt x="1049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520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" name="Google Shape;581;p35"/>
              <p:cNvGrpSpPr/>
              <p:nvPr/>
            </p:nvGrpSpPr>
            <p:grpSpPr>
              <a:xfrm>
                <a:off x="4374713" y="1278013"/>
                <a:ext cx="1887074" cy="3307364"/>
                <a:chOff x="4396500" y="1249076"/>
                <a:chExt cx="1887074" cy="3307364"/>
              </a:xfrm>
            </p:grpSpPr>
            <p:sp>
              <p:nvSpPr>
                <p:cNvPr id="582" name="Google Shape;582;p35"/>
                <p:cNvSpPr/>
                <p:nvPr/>
              </p:nvSpPr>
              <p:spPr>
                <a:xfrm>
                  <a:off x="5375816" y="176767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5427603" y="176767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5375816" y="181870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5427603" y="181870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5"/>
                <p:cNvSpPr/>
                <p:nvPr/>
              </p:nvSpPr>
              <p:spPr>
                <a:xfrm>
                  <a:off x="5375816" y="186971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9"/>
                      </a:lnTo>
                      <a:lnTo>
                        <a:pt x="1186" y="1369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5"/>
                <p:cNvSpPr/>
                <p:nvPr/>
              </p:nvSpPr>
              <p:spPr>
                <a:xfrm>
                  <a:off x="5427603" y="186971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9"/>
                      </a:lnTo>
                      <a:lnTo>
                        <a:pt x="1186" y="1369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5375816" y="1921502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5427603" y="1921502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5375816" y="197404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5427603" y="197404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5"/>
                <p:cNvSpPr/>
                <p:nvPr/>
              </p:nvSpPr>
              <p:spPr>
                <a:xfrm>
                  <a:off x="5375816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5"/>
                <p:cNvSpPr/>
                <p:nvPr/>
              </p:nvSpPr>
              <p:spPr>
                <a:xfrm>
                  <a:off x="5427603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5"/>
                <p:cNvSpPr/>
                <p:nvPr/>
              </p:nvSpPr>
              <p:spPr>
                <a:xfrm>
                  <a:off x="5479390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5"/>
                <p:cNvSpPr/>
                <p:nvPr/>
              </p:nvSpPr>
              <p:spPr>
                <a:xfrm>
                  <a:off x="5375816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5427603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5479390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5375816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5"/>
                <p:cNvSpPr/>
                <p:nvPr/>
              </p:nvSpPr>
              <p:spPr>
                <a:xfrm>
                  <a:off x="5427603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5"/>
                <p:cNvSpPr/>
                <p:nvPr/>
              </p:nvSpPr>
              <p:spPr>
                <a:xfrm>
                  <a:off x="5479390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5174030" y="1707515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5174030" y="1755494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5174030" y="1803472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5174030" y="1851451"/>
                  <a:ext cx="53312" cy="24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3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5"/>
                <p:cNvSpPr/>
                <p:nvPr/>
              </p:nvSpPr>
              <p:spPr>
                <a:xfrm>
                  <a:off x="5174030" y="1898652"/>
                  <a:ext cx="53312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1004" extrusionOk="0">
                      <a:moveTo>
                        <a:pt x="0" y="1"/>
                      </a:moveTo>
                      <a:lnTo>
                        <a:pt x="0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5"/>
                <p:cNvSpPr/>
                <p:nvPr/>
              </p:nvSpPr>
              <p:spPr>
                <a:xfrm>
                  <a:off x="5174030" y="1946631"/>
                  <a:ext cx="53312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1004" extrusionOk="0">
                      <a:moveTo>
                        <a:pt x="0" y="1"/>
                      </a:moveTo>
                      <a:lnTo>
                        <a:pt x="0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5174030" y="1994610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174030" y="2042588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246361" y="1707515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5246361" y="1755494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5246361" y="1803472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5246361" y="1851451"/>
                  <a:ext cx="53337" cy="24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3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5246361" y="1898652"/>
                  <a:ext cx="53337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04" extrusionOk="0">
                      <a:moveTo>
                        <a:pt x="1" y="1"/>
                      </a:moveTo>
                      <a:lnTo>
                        <a:pt x="1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5246361" y="1946631"/>
                  <a:ext cx="53337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04" extrusionOk="0">
                      <a:moveTo>
                        <a:pt x="1" y="1"/>
                      </a:moveTo>
                      <a:lnTo>
                        <a:pt x="1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5246361" y="1994610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5246361" y="2042588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5011805" y="1701427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5011805" y="1758550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5011805" y="181564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5011805" y="1872772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5"/>
                <p:cNvSpPr/>
                <p:nvPr/>
              </p:nvSpPr>
              <p:spPr>
                <a:xfrm>
                  <a:off x="5011805" y="1929895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5"/>
                <p:cNvSpPr/>
                <p:nvPr/>
              </p:nvSpPr>
              <p:spPr>
                <a:xfrm>
                  <a:off x="4909759" y="1986242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5011805" y="1986242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4909759" y="204258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5011805" y="204258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4827506" y="2099711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5"/>
                <p:cNvSpPr/>
                <p:nvPr/>
              </p:nvSpPr>
              <p:spPr>
                <a:xfrm>
                  <a:off x="4909759" y="2099711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5"/>
                <p:cNvSpPr/>
                <p:nvPr/>
              </p:nvSpPr>
              <p:spPr>
                <a:xfrm>
                  <a:off x="5011805" y="2099711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5"/>
                <p:cNvSpPr/>
                <p:nvPr/>
              </p:nvSpPr>
              <p:spPr>
                <a:xfrm>
                  <a:off x="4827506" y="215605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>
                  <a:off x="4909759" y="215605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5"/>
                <p:cNvSpPr/>
                <p:nvPr/>
              </p:nvSpPr>
              <p:spPr>
                <a:xfrm>
                  <a:off x="5011805" y="215605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5"/>
                <p:cNvSpPr/>
                <p:nvPr/>
              </p:nvSpPr>
              <p:spPr>
                <a:xfrm>
                  <a:off x="5208506" y="2136205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5"/>
                <p:cNvSpPr/>
                <p:nvPr/>
              </p:nvSpPr>
              <p:spPr>
                <a:xfrm>
                  <a:off x="5290759" y="2136205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5"/>
                <p:cNvSpPr/>
                <p:nvPr/>
              </p:nvSpPr>
              <p:spPr>
                <a:xfrm>
                  <a:off x="5392805" y="2136205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5"/>
                <p:cNvSpPr/>
                <p:nvPr/>
              </p:nvSpPr>
              <p:spPr>
                <a:xfrm>
                  <a:off x="5534985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5"/>
                <p:cNvSpPr/>
                <p:nvPr/>
              </p:nvSpPr>
              <p:spPr>
                <a:xfrm>
                  <a:off x="5586772" y="2002226"/>
                  <a:ext cx="29712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9" extrusionOk="0">
                      <a:moveTo>
                        <a:pt x="0" y="1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5"/>
                <p:cNvSpPr/>
                <p:nvPr/>
              </p:nvSpPr>
              <p:spPr>
                <a:xfrm>
                  <a:off x="5534985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5"/>
                <p:cNvSpPr/>
                <p:nvPr/>
              </p:nvSpPr>
              <p:spPr>
                <a:xfrm>
                  <a:off x="5586772" y="2055541"/>
                  <a:ext cx="29712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9" extrusionOk="0">
                      <a:moveTo>
                        <a:pt x="0" y="0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5"/>
                <p:cNvSpPr/>
                <p:nvPr/>
              </p:nvSpPr>
              <p:spPr>
                <a:xfrm>
                  <a:off x="5534985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5"/>
                <p:cNvSpPr/>
                <p:nvPr/>
              </p:nvSpPr>
              <p:spPr>
                <a:xfrm>
                  <a:off x="5586772" y="2108856"/>
                  <a:ext cx="29712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8" extrusionOk="0">
                      <a:moveTo>
                        <a:pt x="0" y="0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5"/>
                <p:cNvSpPr/>
                <p:nvPr/>
              </p:nvSpPr>
              <p:spPr>
                <a:xfrm>
                  <a:off x="5534985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5"/>
                <p:cNvSpPr/>
                <p:nvPr/>
              </p:nvSpPr>
              <p:spPr>
                <a:xfrm>
                  <a:off x="5586772" y="2162146"/>
                  <a:ext cx="29712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39" extrusionOk="0">
                      <a:moveTo>
                        <a:pt x="0" y="1"/>
                      </a:moveTo>
                      <a:lnTo>
                        <a:pt x="0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5"/>
                <p:cNvSpPr/>
                <p:nvPr/>
              </p:nvSpPr>
              <p:spPr>
                <a:xfrm>
                  <a:off x="5645398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5"/>
                <p:cNvSpPr/>
                <p:nvPr/>
              </p:nvSpPr>
              <p:spPr>
                <a:xfrm>
                  <a:off x="5697185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5"/>
                <p:cNvSpPr/>
                <p:nvPr/>
              </p:nvSpPr>
              <p:spPr>
                <a:xfrm>
                  <a:off x="5645398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5"/>
                <p:cNvSpPr/>
                <p:nvPr/>
              </p:nvSpPr>
              <p:spPr>
                <a:xfrm>
                  <a:off x="5697185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5"/>
                <p:cNvSpPr/>
                <p:nvPr/>
              </p:nvSpPr>
              <p:spPr>
                <a:xfrm>
                  <a:off x="5645398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5"/>
                <p:cNvSpPr/>
                <p:nvPr/>
              </p:nvSpPr>
              <p:spPr>
                <a:xfrm>
                  <a:off x="5697185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5"/>
                <p:cNvSpPr/>
                <p:nvPr/>
              </p:nvSpPr>
              <p:spPr>
                <a:xfrm>
                  <a:off x="5645398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5"/>
                <p:cNvSpPr/>
                <p:nvPr/>
              </p:nvSpPr>
              <p:spPr>
                <a:xfrm>
                  <a:off x="5697185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5"/>
                <p:cNvSpPr/>
                <p:nvPr/>
              </p:nvSpPr>
              <p:spPr>
                <a:xfrm>
                  <a:off x="5064368" y="3890827"/>
                  <a:ext cx="692201" cy="588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0" h="23498" extrusionOk="0">
                      <a:moveTo>
                        <a:pt x="0" y="1"/>
                      </a:moveTo>
                      <a:lnTo>
                        <a:pt x="1155" y="17569"/>
                      </a:lnTo>
                      <a:cubicBezTo>
                        <a:pt x="1125" y="20518"/>
                        <a:pt x="1155" y="22676"/>
                        <a:pt x="1246" y="22737"/>
                      </a:cubicBezTo>
                      <a:cubicBezTo>
                        <a:pt x="1923" y="23180"/>
                        <a:pt x="16162" y="23498"/>
                        <a:pt x="23097" y="23498"/>
                      </a:cubicBezTo>
                      <a:cubicBezTo>
                        <a:pt x="25196" y="23498"/>
                        <a:pt x="26625" y="23469"/>
                        <a:pt x="26809" y="23405"/>
                      </a:cubicBezTo>
                      <a:cubicBezTo>
                        <a:pt x="27630" y="23162"/>
                        <a:pt x="26931" y="20822"/>
                        <a:pt x="26049" y="20092"/>
                      </a:cubicBezTo>
                      <a:cubicBezTo>
                        <a:pt x="24894" y="19393"/>
                        <a:pt x="23709" y="18755"/>
                        <a:pt x="22493" y="18208"/>
                      </a:cubicBezTo>
                      <a:cubicBezTo>
                        <a:pt x="19696" y="16840"/>
                        <a:pt x="16292" y="15259"/>
                        <a:pt x="16292" y="15259"/>
                      </a:cubicBezTo>
                      <a:lnTo>
                        <a:pt x="15107" y="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5"/>
                <p:cNvSpPr/>
                <p:nvPr/>
              </p:nvSpPr>
              <p:spPr>
                <a:xfrm>
                  <a:off x="5092529" y="4331002"/>
                  <a:ext cx="664042" cy="14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06" h="5929" extrusionOk="0">
                      <a:moveTo>
                        <a:pt x="31" y="0"/>
                      </a:moveTo>
                      <a:lnTo>
                        <a:pt x="31" y="0"/>
                      </a:lnTo>
                      <a:cubicBezTo>
                        <a:pt x="1" y="2949"/>
                        <a:pt x="31" y="5107"/>
                        <a:pt x="122" y="5168"/>
                      </a:cubicBezTo>
                      <a:cubicBezTo>
                        <a:pt x="799" y="5611"/>
                        <a:pt x="15038" y="5929"/>
                        <a:pt x="21973" y="5929"/>
                      </a:cubicBezTo>
                      <a:cubicBezTo>
                        <a:pt x="24072" y="5929"/>
                        <a:pt x="25501" y="5900"/>
                        <a:pt x="25685" y="5836"/>
                      </a:cubicBezTo>
                      <a:cubicBezTo>
                        <a:pt x="26506" y="5593"/>
                        <a:pt x="25807" y="3253"/>
                        <a:pt x="24925" y="2523"/>
                      </a:cubicBezTo>
                      <a:cubicBezTo>
                        <a:pt x="23770" y="1824"/>
                        <a:pt x="22585" y="1186"/>
                        <a:pt x="21369" y="639"/>
                      </a:cubicBezTo>
                      <a:lnTo>
                        <a:pt x="21369" y="639"/>
                      </a:lnTo>
                      <a:cubicBezTo>
                        <a:pt x="21916" y="1155"/>
                        <a:pt x="22311" y="1702"/>
                        <a:pt x="22129" y="2219"/>
                      </a:cubicBezTo>
                      <a:cubicBezTo>
                        <a:pt x="22033" y="2473"/>
                        <a:pt x="21270" y="2581"/>
                        <a:pt x="20068" y="2581"/>
                      </a:cubicBezTo>
                      <a:cubicBezTo>
                        <a:pt x="15521" y="2581"/>
                        <a:pt x="4695" y="1034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5"/>
                <p:cNvSpPr/>
                <p:nvPr/>
              </p:nvSpPr>
              <p:spPr>
                <a:xfrm>
                  <a:off x="5329366" y="4293170"/>
                  <a:ext cx="190399" cy="7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0" h="3152" extrusionOk="0">
                      <a:moveTo>
                        <a:pt x="6656" y="1"/>
                      </a:moveTo>
                      <a:cubicBezTo>
                        <a:pt x="2384" y="1"/>
                        <a:pt x="1" y="3152"/>
                        <a:pt x="1" y="3152"/>
                      </a:cubicBezTo>
                      <a:lnTo>
                        <a:pt x="7600" y="51"/>
                      </a:lnTo>
                      <a:cubicBezTo>
                        <a:pt x="7275" y="17"/>
                        <a:pt x="6961" y="1"/>
                        <a:pt x="665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5"/>
                <p:cNvSpPr/>
                <p:nvPr/>
              </p:nvSpPr>
              <p:spPr>
                <a:xfrm>
                  <a:off x="4905199" y="2288569"/>
                  <a:ext cx="614538" cy="1982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0" h="79121" extrusionOk="0">
                      <a:moveTo>
                        <a:pt x="0" y="0"/>
                      </a:moveTo>
                      <a:cubicBezTo>
                        <a:pt x="0" y="0"/>
                        <a:pt x="4256" y="45411"/>
                        <a:pt x="4377" y="45989"/>
                      </a:cubicBezTo>
                      <a:cubicBezTo>
                        <a:pt x="4377" y="46050"/>
                        <a:pt x="4408" y="46901"/>
                        <a:pt x="4438" y="48269"/>
                      </a:cubicBezTo>
                      <a:cubicBezTo>
                        <a:pt x="4681" y="55746"/>
                        <a:pt x="7356" y="79120"/>
                        <a:pt x="7356" y="79120"/>
                      </a:cubicBezTo>
                      <a:lnTo>
                        <a:pt x="24530" y="79120"/>
                      </a:lnTo>
                      <a:cubicBezTo>
                        <a:pt x="24530" y="79120"/>
                        <a:pt x="22068" y="51430"/>
                        <a:pt x="21369" y="44986"/>
                      </a:cubicBezTo>
                      <a:cubicBezTo>
                        <a:pt x="20517" y="36749"/>
                        <a:pt x="15259" y="31"/>
                        <a:pt x="15259" y="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5"/>
                <p:cNvSpPr/>
                <p:nvPr/>
              </p:nvSpPr>
              <p:spPr>
                <a:xfrm>
                  <a:off x="4949370" y="2374053"/>
                  <a:ext cx="188871" cy="1812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2335" extrusionOk="0">
                      <a:moveTo>
                        <a:pt x="46" y="0"/>
                      </a:moveTo>
                      <a:cubicBezTo>
                        <a:pt x="23" y="0"/>
                        <a:pt x="0" y="8"/>
                        <a:pt x="0" y="23"/>
                      </a:cubicBezTo>
                      <a:cubicBezTo>
                        <a:pt x="1398" y="9415"/>
                        <a:pt x="2371" y="18868"/>
                        <a:pt x="3222" y="28321"/>
                      </a:cubicBezTo>
                      <a:cubicBezTo>
                        <a:pt x="4073" y="37744"/>
                        <a:pt x="7174" y="66893"/>
                        <a:pt x="7356" y="72243"/>
                      </a:cubicBezTo>
                      <a:cubicBezTo>
                        <a:pt x="7356" y="72304"/>
                        <a:pt x="7394" y="72334"/>
                        <a:pt x="7436" y="72334"/>
                      </a:cubicBezTo>
                      <a:cubicBezTo>
                        <a:pt x="7478" y="72334"/>
                        <a:pt x="7523" y="72304"/>
                        <a:pt x="7538" y="72243"/>
                      </a:cubicBezTo>
                      <a:cubicBezTo>
                        <a:pt x="7295" y="62699"/>
                        <a:pt x="3344" y="25251"/>
                        <a:pt x="2219" y="15859"/>
                      </a:cubicBezTo>
                      <a:cubicBezTo>
                        <a:pt x="1611" y="10570"/>
                        <a:pt x="851" y="5312"/>
                        <a:pt x="91" y="23"/>
                      </a:cubicBezTo>
                      <a:cubicBezTo>
                        <a:pt x="91" y="8"/>
                        <a:pt x="69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5"/>
                <p:cNvSpPr/>
                <p:nvPr/>
              </p:nvSpPr>
              <p:spPr>
                <a:xfrm>
                  <a:off x="5112422" y="4194357"/>
                  <a:ext cx="347178" cy="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8" h="329" extrusionOk="0">
                      <a:moveTo>
                        <a:pt x="8887" y="1"/>
                      </a:moveTo>
                      <a:cubicBezTo>
                        <a:pt x="6141" y="1"/>
                        <a:pt x="1952" y="22"/>
                        <a:pt x="1608" y="44"/>
                      </a:cubicBezTo>
                      <a:cubicBezTo>
                        <a:pt x="1122" y="74"/>
                        <a:pt x="574" y="135"/>
                        <a:pt x="27" y="135"/>
                      </a:cubicBezTo>
                      <a:cubicBezTo>
                        <a:pt x="23" y="131"/>
                        <a:pt x="19" y="129"/>
                        <a:pt x="16" y="129"/>
                      </a:cubicBezTo>
                      <a:cubicBezTo>
                        <a:pt x="1" y="129"/>
                        <a:pt x="1" y="172"/>
                        <a:pt x="16" y="172"/>
                      </a:cubicBezTo>
                      <a:cubicBezTo>
                        <a:pt x="19" y="172"/>
                        <a:pt x="23" y="170"/>
                        <a:pt x="27" y="165"/>
                      </a:cubicBezTo>
                      <a:cubicBezTo>
                        <a:pt x="825" y="165"/>
                        <a:pt x="7115" y="328"/>
                        <a:pt x="9877" y="328"/>
                      </a:cubicBezTo>
                      <a:cubicBezTo>
                        <a:pt x="10271" y="328"/>
                        <a:pt x="10594" y="325"/>
                        <a:pt x="10818" y="317"/>
                      </a:cubicBezTo>
                      <a:cubicBezTo>
                        <a:pt x="11335" y="287"/>
                        <a:pt x="11821" y="287"/>
                        <a:pt x="12307" y="257"/>
                      </a:cubicBezTo>
                      <a:lnTo>
                        <a:pt x="13098" y="226"/>
                      </a:lnTo>
                      <a:cubicBezTo>
                        <a:pt x="13341" y="226"/>
                        <a:pt x="13584" y="226"/>
                        <a:pt x="13797" y="196"/>
                      </a:cubicBezTo>
                      <a:cubicBezTo>
                        <a:pt x="13857" y="196"/>
                        <a:pt x="13857" y="135"/>
                        <a:pt x="13797" y="135"/>
                      </a:cubicBezTo>
                      <a:cubicBezTo>
                        <a:pt x="13401" y="74"/>
                        <a:pt x="12976" y="74"/>
                        <a:pt x="12550" y="74"/>
                      </a:cubicBezTo>
                      <a:cubicBezTo>
                        <a:pt x="12094" y="44"/>
                        <a:pt x="11639" y="44"/>
                        <a:pt x="11183" y="13"/>
                      </a:cubicBezTo>
                      <a:cubicBezTo>
                        <a:pt x="10916" y="5"/>
                        <a:pt x="10025" y="1"/>
                        <a:pt x="888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35"/>
                <p:cNvSpPr/>
                <p:nvPr/>
              </p:nvSpPr>
              <p:spPr>
                <a:xfrm>
                  <a:off x="4396500" y="3747668"/>
                  <a:ext cx="614362" cy="80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32282" extrusionOk="0">
                      <a:moveTo>
                        <a:pt x="6778" y="0"/>
                      </a:moveTo>
                      <a:lnTo>
                        <a:pt x="1945" y="17022"/>
                      </a:lnTo>
                      <a:cubicBezTo>
                        <a:pt x="821" y="19727"/>
                        <a:pt x="0" y="21733"/>
                        <a:pt x="61" y="21824"/>
                      </a:cubicBezTo>
                      <a:cubicBezTo>
                        <a:pt x="638" y="22706"/>
                        <a:pt x="22554" y="32220"/>
                        <a:pt x="23405" y="32280"/>
                      </a:cubicBezTo>
                      <a:cubicBezTo>
                        <a:pt x="23415" y="32281"/>
                        <a:pt x="23426" y="32282"/>
                        <a:pt x="23436" y="32282"/>
                      </a:cubicBezTo>
                      <a:cubicBezTo>
                        <a:pt x="24262" y="32282"/>
                        <a:pt x="24522" y="29897"/>
                        <a:pt x="23952" y="28906"/>
                      </a:cubicBezTo>
                      <a:cubicBezTo>
                        <a:pt x="23162" y="27812"/>
                        <a:pt x="22310" y="26779"/>
                        <a:pt x="21399" y="25776"/>
                      </a:cubicBezTo>
                      <a:cubicBezTo>
                        <a:pt x="19332" y="23466"/>
                        <a:pt x="16809" y="20700"/>
                        <a:pt x="16809" y="20700"/>
                      </a:cubicBezTo>
                      <a:lnTo>
                        <a:pt x="20760" y="5593"/>
                      </a:lnTo>
                      <a:lnTo>
                        <a:pt x="6778" y="0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5"/>
                <p:cNvSpPr/>
                <p:nvPr/>
              </p:nvSpPr>
              <p:spPr>
                <a:xfrm>
                  <a:off x="4396500" y="4174113"/>
                  <a:ext cx="614362" cy="382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5261" extrusionOk="0">
                      <a:moveTo>
                        <a:pt x="1945" y="1"/>
                      </a:moveTo>
                      <a:cubicBezTo>
                        <a:pt x="821" y="2706"/>
                        <a:pt x="0" y="4712"/>
                        <a:pt x="61" y="4803"/>
                      </a:cubicBezTo>
                      <a:cubicBezTo>
                        <a:pt x="638" y="5685"/>
                        <a:pt x="22554" y="15199"/>
                        <a:pt x="23405" y="15259"/>
                      </a:cubicBezTo>
                      <a:cubicBezTo>
                        <a:pt x="23415" y="15260"/>
                        <a:pt x="23426" y="15261"/>
                        <a:pt x="23436" y="15261"/>
                      </a:cubicBezTo>
                      <a:cubicBezTo>
                        <a:pt x="24262" y="15261"/>
                        <a:pt x="24523" y="12876"/>
                        <a:pt x="23982" y="11885"/>
                      </a:cubicBezTo>
                      <a:cubicBezTo>
                        <a:pt x="23162" y="10791"/>
                        <a:pt x="22310" y="9758"/>
                        <a:pt x="21399" y="8785"/>
                      </a:cubicBezTo>
                      <a:lnTo>
                        <a:pt x="21399" y="8785"/>
                      </a:lnTo>
                      <a:cubicBezTo>
                        <a:pt x="21733" y="9484"/>
                        <a:pt x="21855" y="10153"/>
                        <a:pt x="21490" y="10518"/>
                      </a:cubicBezTo>
                      <a:cubicBezTo>
                        <a:pt x="21440" y="10573"/>
                        <a:pt x="21349" y="10599"/>
                        <a:pt x="21222" y="10599"/>
                      </a:cubicBezTo>
                      <a:cubicBezTo>
                        <a:pt x="19088" y="10599"/>
                        <a:pt x="6620" y="3270"/>
                        <a:pt x="19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5"/>
                <p:cNvSpPr/>
                <p:nvPr/>
              </p:nvSpPr>
              <p:spPr>
                <a:xfrm>
                  <a:off x="4641705" y="4271774"/>
                  <a:ext cx="205631" cy="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8" h="1027" extrusionOk="0">
                      <a:moveTo>
                        <a:pt x="4175" y="0"/>
                      </a:moveTo>
                      <a:cubicBezTo>
                        <a:pt x="1743" y="0"/>
                        <a:pt x="0" y="1027"/>
                        <a:pt x="0" y="1027"/>
                      </a:cubicBezTo>
                      <a:lnTo>
                        <a:pt x="8207" y="1027"/>
                      </a:lnTo>
                      <a:cubicBezTo>
                        <a:pt x="6779" y="257"/>
                        <a:pt x="5391" y="0"/>
                        <a:pt x="41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5"/>
                <p:cNvSpPr/>
                <p:nvPr/>
              </p:nvSpPr>
              <p:spPr>
                <a:xfrm>
                  <a:off x="4454375" y="2288569"/>
                  <a:ext cx="823952" cy="1976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9" h="78877" extrusionOk="0">
                      <a:moveTo>
                        <a:pt x="12614" y="0"/>
                      </a:moveTo>
                      <a:cubicBezTo>
                        <a:pt x="7477" y="9940"/>
                        <a:pt x="11338" y="14377"/>
                        <a:pt x="11338" y="16536"/>
                      </a:cubicBezTo>
                      <a:cubicBezTo>
                        <a:pt x="11338" y="27022"/>
                        <a:pt x="8632" y="40913"/>
                        <a:pt x="8116" y="42980"/>
                      </a:cubicBezTo>
                      <a:cubicBezTo>
                        <a:pt x="7082" y="47265"/>
                        <a:pt x="0" y="73831"/>
                        <a:pt x="0" y="73831"/>
                      </a:cubicBezTo>
                      <a:lnTo>
                        <a:pt x="15988" y="78877"/>
                      </a:lnTo>
                      <a:cubicBezTo>
                        <a:pt x="15988" y="78877"/>
                        <a:pt x="24134" y="48937"/>
                        <a:pt x="24803" y="41885"/>
                      </a:cubicBezTo>
                      <a:cubicBezTo>
                        <a:pt x="25441" y="34894"/>
                        <a:pt x="26748" y="20213"/>
                        <a:pt x="27052" y="9849"/>
                      </a:cubicBezTo>
                      <a:cubicBezTo>
                        <a:pt x="27052" y="9849"/>
                        <a:pt x="29271" y="8542"/>
                        <a:pt x="30031" y="7599"/>
                      </a:cubicBezTo>
                      <a:cubicBezTo>
                        <a:pt x="30761" y="6657"/>
                        <a:pt x="31429" y="3253"/>
                        <a:pt x="3288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5"/>
                <p:cNvSpPr/>
                <p:nvPr/>
              </p:nvSpPr>
              <p:spPr>
                <a:xfrm>
                  <a:off x="5456918" y="2397218"/>
                  <a:ext cx="144578" cy="9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908" extrusionOk="0">
                      <a:moveTo>
                        <a:pt x="5727" y="0"/>
                      </a:moveTo>
                      <a:cubicBezTo>
                        <a:pt x="5721" y="0"/>
                        <a:pt x="5715" y="3"/>
                        <a:pt x="5709" y="8"/>
                      </a:cubicBezTo>
                      <a:cubicBezTo>
                        <a:pt x="4676" y="464"/>
                        <a:pt x="3703" y="1042"/>
                        <a:pt x="2822" y="1711"/>
                      </a:cubicBezTo>
                      <a:cubicBezTo>
                        <a:pt x="1849" y="2379"/>
                        <a:pt x="968" y="3139"/>
                        <a:pt x="25" y="3838"/>
                      </a:cubicBezTo>
                      <a:cubicBezTo>
                        <a:pt x="1" y="3863"/>
                        <a:pt x="16" y="3907"/>
                        <a:pt x="55" y="3907"/>
                      </a:cubicBezTo>
                      <a:cubicBezTo>
                        <a:pt x="64" y="3907"/>
                        <a:pt x="75" y="3905"/>
                        <a:pt x="86" y="3899"/>
                      </a:cubicBezTo>
                      <a:cubicBezTo>
                        <a:pt x="1059" y="3261"/>
                        <a:pt x="2062" y="2714"/>
                        <a:pt x="3035" y="2075"/>
                      </a:cubicBezTo>
                      <a:cubicBezTo>
                        <a:pt x="4007" y="1498"/>
                        <a:pt x="4919" y="829"/>
                        <a:pt x="5770" y="69"/>
                      </a:cubicBezTo>
                      <a:cubicBezTo>
                        <a:pt x="5770" y="45"/>
                        <a:pt x="5750" y="0"/>
                        <a:pt x="572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5"/>
                <p:cNvSpPr/>
                <p:nvPr/>
              </p:nvSpPr>
              <p:spPr>
                <a:xfrm>
                  <a:off x="5517699" y="2245566"/>
                  <a:ext cx="87609" cy="20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7" h="8235" extrusionOk="0">
                      <a:moveTo>
                        <a:pt x="3446" y="1"/>
                      </a:moveTo>
                      <a:cubicBezTo>
                        <a:pt x="3440" y="1"/>
                        <a:pt x="3435" y="5"/>
                        <a:pt x="3435" y="13"/>
                      </a:cubicBezTo>
                      <a:cubicBezTo>
                        <a:pt x="3314" y="681"/>
                        <a:pt x="3131" y="1350"/>
                        <a:pt x="3010" y="2019"/>
                      </a:cubicBezTo>
                      <a:cubicBezTo>
                        <a:pt x="2858" y="2688"/>
                        <a:pt x="2767" y="3265"/>
                        <a:pt x="2584" y="3903"/>
                      </a:cubicBezTo>
                      <a:cubicBezTo>
                        <a:pt x="2463" y="4481"/>
                        <a:pt x="2159" y="5028"/>
                        <a:pt x="1733" y="5454"/>
                      </a:cubicBezTo>
                      <a:cubicBezTo>
                        <a:pt x="1490" y="5697"/>
                        <a:pt x="1216" y="5879"/>
                        <a:pt x="973" y="6092"/>
                      </a:cubicBezTo>
                      <a:lnTo>
                        <a:pt x="517" y="6426"/>
                      </a:lnTo>
                      <a:cubicBezTo>
                        <a:pt x="548" y="6335"/>
                        <a:pt x="548" y="6244"/>
                        <a:pt x="578" y="6153"/>
                      </a:cubicBezTo>
                      <a:cubicBezTo>
                        <a:pt x="609" y="5910"/>
                        <a:pt x="669" y="5636"/>
                        <a:pt x="700" y="5393"/>
                      </a:cubicBezTo>
                      <a:cubicBezTo>
                        <a:pt x="791" y="4846"/>
                        <a:pt x="882" y="4268"/>
                        <a:pt x="973" y="3721"/>
                      </a:cubicBezTo>
                      <a:cubicBezTo>
                        <a:pt x="1156" y="2596"/>
                        <a:pt x="1308" y="1472"/>
                        <a:pt x="1520" y="378"/>
                      </a:cubicBezTo>
                      <a:cubicBezTo>
                        <a:pt x="1520" y="362"/>
                        <a:pt x="1505" y="355"/>
                        <a:pt x="1490" y="355"/>
                      </a:cubicBezTo>
                      <a:cubicBezTo>
                        <a:pt x="1475" y="355"/>
                        <a:pt x="1460" y="362"/>
                        <a:pt x="1460" y="378"/>
                      </a:cubicBezTo>
                      <a:cubicBezTo>
                        <a:pt x="1186" y="1472"/>
                        <a:pt x="882" y="2536"/>
                        <a:pt x="639" y="3630"/>
                      </a:cubicBezTo>
                      <a:cubicBezTo>
                        <a:pt x="517" y="4177"/>
                        <a:pt x="92" y="6821"/>
                        <a:pt x="92" y="7034"/>
                      </a:cubicBezTo>
                      <a:cubicBezTo>
                        <a:pt x="61" y="7217"/>
                        <a:pt x="61" y="7399"/>
                        <a:pt x="31" y="7612"/>
                      </a:cubicBezTo>
                      <a:cubicBezTo>
                        <a:pt x="1" y="7794"/>
                        <a:pt x="1" y="8007"/>
                        <a:pt x="31" y="8189"/>
                      </a:cubicBezTo>
                      <a:cubicBezTo>
                        <a:pt x="46" y="8220"/>
                        <a:pt x="69" y="8235"/>
                        <a:pt x="88" y="8235"/>
                      </a:cubicBezTo>
                      <a:cubicBezTo>
                        <a:pt x="107" y="8235"/>
                        <a:pt x="122" y="8220"/>
                        <a:pt x="122" y="8189"/>
                      </a:cubicBezTo>
                      <a:cubicBezTo>
                        <a:pt x="213" y="8007"/>
                        <a:pt x="274" y="7824"/>
                        <a:pt x="305" y="7612"/>
                      </a:cubicBezTo>
                      <a:cubicBezTo>
                        <a:pt x="335" y="7429"/>
                        <a:pt x="396" y="7247"/>
                        <a:pt x="426" y="7065"/>
                      </a:cubicBezTo>
                      <a:cubicBezTo>
                        <a:pt x="426" y="6973"/>
                        <a:pt x="457" y="6913"/>
                        <a:pt x="457" y="6852"/>
                      </a:cubicBezTo>
                      <a:cubicBezTo>
                        <a:pt x="730" y="6669"/>
                        <a:pt x="973" y="6457"/>
                        <a:pt x="1216" y="6305"/>
                      </a:cubicBezTo>
                      <a:cubicBezTo>
                        <a:pt x="1460" y="6122"/>
                        <a:pt x="1733" y="5910"/>
                        <a:pt x="2007" y="5697"/>
                      </a:cubicBezTo>
                      <a:cubicBezTo>
                        <a:pt x="2463" y="5332"/>
                        <a:pt x="2797" y="4815"/>
                        <a:pt x="2949" y="4207"/>
                      </a:cubicBezTo>
                      <a:cubicBezTo>
                        <a:pt x="3101" y="3599"/>
                        <a:pt x="3223" y="2961"/>
                        <a:pt x="3253" y="2323"/>
                      </a:cubicBezTo>
                      <a:cubicBezTo>
                        <a:pt x="3344" y="1563"/>
                        <a:pt x="3405" y="803"/>
                        <a:pt x="3496" y="74"/>
                      </a:cubicBezTo>
                      <a:cubicBezTo>
                        <a:pt x="3496" y="29"/>
                        <a:pt x="3464" y="1"/>
                        <a:pt x="344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5"/>
                <p:cNvSpPr/>
                <p:nvPr/>
              </p:nvSpPr>
              <p:spPr>
                <a:xfrm>
                  <a:off x="5023229" y="2532195"/>
                  <a:ext cx="108928" cy="1071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" h="42785" extrusionOk="0">
                      <a:moveTo>
                        <a:pt x="4264" y="0"/>
                      </a:moveTo>
                      <a:cubicBezTo>
                        <a:pt x="4230" y="0"/>
                        <a:pt x="4195" y="26"/>
                        <a:pt x="4195" y="64"/>
                      </a:cubicBezTo>
                      <a:cubicBezTo>
                        <a:pt x="4074" y="1492"/>
                        <a:pt x="4043" y="2921"/>
                        <a:pt x="3952" y="4350"/>
                      </a:cubicBezTo>
                      <a:cubicBezTo>
                        <a:pt x="3891" y="5778"/>
                        <a:pt x="3770" y="7237"/>
                        <a:pt x="3709" y="8666"/>
                      </a:cubicBezTo>
                      <a:cubicBezTo>
                        <a:pt x="3527" y="11492"/>
                        <a:pt x="3375" y="14319"/>
                        <a:pt x="3162" y="17146"/>
                      </a:cubicBezTo>
                      <a:cubicBezTo>
                        <a:pt x="2979" y="19973"/>
                        <a:pt x="2797" y="22800"/>
                        <a:pt x="2554" y="25626"/>
                      </a:cubicBezTo>
                      <a:cubicBezTo>
                        <a:pt x="2341" y="28332"/>
                        <a:pt x="2098" y="31037"/>
                        <a:pt x="1733" y="33742"/>
                      </a:cubicBezTo>
                      <a:cubicBezTo>
                        <a:pt x="1338" y="36782"/>
                        <a:pt x="761" y="39791"/>
                        <a:pt x="1" y="42739"/>
                      </a:cubicBezTo>
                      <a:cubicBezTo>
                        <a:pt x="1" y="42770"/>
                        <a:pt x="8" y="42785"/>
                        <a:pt x="20" y="42785"/>
                      </a:cubicBezTo>
                      <a:cubicBezTo>
                        <a:pt x="31" y="42785"/>
                        <a:pt x="46" y="42770"/>
                        <a:pt x="61" y="42739"/>
                      </a:cubicBezTo>
                      <a:cubicBezTo>
                        <a:pt x="1004" y="40186"/>
                        <a:pt x="1490" y="37481"/>
                        <a:pt x="1916" y="34806"/>
                      </a:cubicBezTo>
                      <a:cubicBezTo>
                        <a:pt x="2341" y="32101"/>
                        <a:pt x="2615" y="29395"/>
                        <a:pt x="2827" y="26690"/>
                      </a:cubicBezTo>
                      <a:cubicBezTo>
                        <a:pt x="3314" y="21006"/>
                        <a:pt x="3709" y="15353"/>
                        <a:pt x="3983" y="9669"/>
                      </a:cubicBezTo>
                      <a:cubicBezTo>
                        <a:pt x="4074" y="8058"/>
                        <a:pt x="4134" y="6447"/>
                        <a:pt x="4165" y="4836"/>
                      </a:cubicBezTo>
                      <a:cubicBezTo>
                        <a:pt x="4226" y="3255"/>
                        <a:pt x="4347" y="1644"/>
                        <a:pt x="4317" y="33"/>
                      </a:cubicBezTo>
                      <a:cubicBezTo>
                        <a:pt x="4305" y="10"/>
                        <a:pt x="4285" y="0"/>
                        <a:pt x="426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5"/>
                <p:cNvSpPr/>
                <p:nvPr/>
              </p:nvSpPr>
              <p:spPr>
                <a:xfrm>
                  <a:off x="4527859" y="2327202"/>
                  <a:ext cx="274525" cy="1723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8" h="68787" extrusionOk="0">
                      <a:moveTo>
                        <a:pt x="10720" y="0"/>
                      </a:moveTo>
                      <a:cubicBezTo>
                        <a:pt x="10717" y="0"/>
                        <a:pt x="10715" y="3"/>
                        <a:pt x="10715" y="9"/>
                      </a:cubicBezTo>
                      <a:cubicBezTo>
                        <a:pt x="8557" y="5601"/>
                        <a:pt x="8617" y="7334"/>
                        <a:pt x="9681" y="10860"/>
                      </a:cubicBezTo>
                      <a:cubicBezTo>
                        <a:pt x="10046" y="11924"/>
                        <a:pt x="10350" y="12987"/>
                        <a:pt x="10624" y="14051"/>
                      </a:cubicBezTo>
                      <a:cubicBezTo>
                        <a:pt x="10836" y="15237"/>
                        <a:pt x="10684" y="16483"/>
                        <a:pt x="10563" y="17668"/>
                      </a:cubicBezTo>
                      <a:cubicBezTo>
                        <a:pt x="10380" y="20100"/>
                        <a:pt x="10168" y="22532"/>
                        <a:pt x="9924" y="24963"/>
                      </a:cubicBezTo>
                      <a:cubicBezTo>
                        <a:pt x="9408" y="29766"/>
                        <a:pt x="8617" y="34538"/>
                        <a:pt x="7675" y="39280"/>
                      </a:cubicBezTo>
                      <a:cubicBezTo>
                        <a:pt x="6703" y="43961"/>
                        <a:pt x="5578" y="48581"/>
                        <a:pt x="4362" y="53201"/>
                      </a:cubicBezTo>
                      <a:cubicBezTo>
                        <a:pt x="3146" y="57791"/>
                        <a:pt x="1809" y="62441"/>
                        <a:pt x="502" y="67061"/>
                      </a:cubicBezTo>
                      <a:lnTo>
                        <a:pt x="15" y="68763"/>
                      </a:lnTo>
                      <a:cubicBezTo>
                        <a:pt x="0" y="68779"/>
                        <a:pt x="15" y="68786"/>
                        <a:pt x="34" y="68786"/>
                      </a:cubicBezTo>
                      <a:cubicBezTo>
                        <a:pt x="53" y="68786"/>
                        <a:pt x="76" y="68779"/>
                        <a:pt x="76" y="68763"/>
                      </a:cubicBezTo>
                      <a:cubicBezTo>
                        <a:pt x="1444" y="64204"/>
                        <a:pt x="2812" y="59614"/>
                        <a:pt x="4058" y="55025"/>
                      </a:cubicBezTo>
                      <a:cubicBezTo>
                        <a:pt x="5335" y="50435"/>
                        <a:pt x="6490" y="45845"/>
                        <a:pt x="7493" y="41195"/>
                      </a:cubicBezTo>
                      <a:cubicBezTo>
                        <a:pt x="8465" y="36574"/>
                        <a:pt x="9317" y="31863"/>
                        <a:pt x="9864" y="27121"/>
                      </a:cubicBezTo>
                      <a:cubicBezTo>
                        <a:pt x="10137" y="24751"/>
                        <a:pt x="10380" y="22380"/>
                        <a:pt x="10563" y="20009"/>
                      </a:cubicBezTo>
                      <a:cubicBezTo>
                        <a:pt x="10654" y="18793"/>
                        <a:pt x="10776" y="17608"/>
                        <a:pt x="10836" y="16392"/>
                      </a:cubicBezTo>
                      <a:cubicBezTo>
                        <a:pt x="10958" y="15267"/>
                        <a:pt x="10836" y="14173"/>
                        <a:pt x="10563" y="13079"/>
                      </a:cubicBezTo>
                      <a:cubicBezTo>
                        <a:pt x="10259" y="12076"/>
                        <a:pt x="9864" y="11103"/>
                        <a:pt x="9621" y="10100"/>
                      </a:cubicBezTo>
                      <a:cubicBezTo>
                        <a:pt x="9347" y="9097"/>
                        <a:pt x="9195" y="8094"/>
                        <a:pt x="9104" y="7060"/>
                      </a:cubicBezTo>
                      <a:cubicBezTo>
                        <a:pt x="8952" y="5115"/>
                        <a:pt x="10472" y="464"/>
                        <a:pt x="10745" y="69"/>
                      </a:cubicBezTo>
                      <a:cubicBezTo>
                        <a:pt x="10770" y="45"/>
                        <a:pt x="10735" y="0"/>
                        <a:pt x="1072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5"/>
                <p:cNvSpPr/>
                <p:nvPr/>
              </p:nvSpPr>
              <p:spPr>
                <a:xfrm>
                  <a:off x="5169673" y="2251654"/>
                  <a:ext cx="156904" cy="119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4786" extrusionOk="0">
                      <a:moveTo>
                        <a:pt x="6227" y="0"/>
                      </a:moveTo>
                      <a:cubicBezTo>
                        <a:pt x="6219" y="0"/>
                        <a:pt x="6210" y="4"/>
                        <a:pt x="6202" y="13"/>
                      </a:cubicBezTo>
                      <a:cubicBezTo>
                        <a:pt x="5958" y="682"/>
                        <a:pt x="5654" y="1350"/>
                        <a:pt x="5290" y="1958"/>
                      </a:cubicBezTo>
                      <a:cubicBezTo>
                        <a:pt x="4955" y="2566"/>
                        <a:pt x="4469" y="3083"/>
                        <a:pt x="3922" y="3478"/>
                      </a:cubicBezTo>
                      <a:cubicBezTo>
                        <a:pt x="3375" y="3812"/>
                        <a:pt x="2767" y="4056"/>
                        <a:pt x="2128" y="4238"/>
                      </a:cubicBezTo>
                      <a:cubicBezTo>
                        <a:pt x="1825" y="4299"/>
                        <a:pt x="1521" y="4359"/>
                        <a:pt x="1217" y="4420"/>
                      </a:cubicBezTo>
                      <a:cubicBezTo>
                        <a:pt x="913" y="4451"/>
                        <a:pt x="518" y="4481"/>
                        <a:pt x="153" y="4511"/>
                      </a:cubicBezTo>
                      <a:cubicBezTo>
                        <a:pt x="62" y="4542"/>
                        <a:pt x="1" y="4724"/>
                        <a:pt x="153" y="4755"/>
                      </a:cubicBezTo>
                      <a:cubicBezTo>
                        <a:pt x="487" y="4785"/>
                        <a:pt x="852" y="4785"/>
                        <a:pt x="1186" y="4785"/>
                      </a:cubicBezTo>
                      <a:cubicBezTo>
                        <a:pt x="1551" y="4755"/>
                        <a:pt x="1885" y="4694"/>
                        <a:pt x="2250" y="4633"/>
                      </a:cubicBezTo>
                      <a:cubicBezTo>
                        <a:pt x="2919" y="4481"/>
                        <a:pt x="3587" y="4238"/>
                        <a:pt x="4165" y="3843"/>
                      </a:cubicBezTo>
                      <a:cubicBezTo>
                        <a:pt x="4743" y="3448"/>
                        <a:pt x="5198" y="2901"/>
                        <a:pt x="5533" y="2262"/>
                      </a:cubicBezTo>
                      <a:cubicBezTo>
                        <a:pt x="5867" y="1563"/>
                        <a:pt x="6110" y="803"/>
                        <a:pt x="6262" y="43"/>
                      </a:cubicBezTo>
                      <a:cubicBezTo>
                        <a:pt x="6262" y="22"/>
                        <a:pt x="6247" y="0"/>
                        <a:pt x="622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5"/>
                <p:cNvSpPr/>
                <p:nvPr/>
              </p:nvSpPr>
              <p:spPr>
                <a:xfrm>
                  <a:off x="4881598" y="1284227"/>
                  <a:ext cx="652618" cy="80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50" h="32009" extrusionOk="0">
                      <a:moveTo>
                        <a:pt x="15055" y="0"/>
                      </a:moveTo>
                      <a:cubicBezTo>
                        <a:pt x="13043" y="0"/>
                        <a:pt x="10919" y="686"/>
                        <a:pt x="9787" y="3430"/>
                      </a:cubicBezTo>
                      <a:cubicBezTo>
                        <a:pt x="8602" y="6227"/>
                        <a:pt x="8602" y="9327"/>
                        <a:pt x="7508" y="12519"/>
                      </a:cubicBezTo>
                      <a:cubicBezTo>
                        <a:pt x="6414" y="15680"/>
                        <a:pt x="0" y="22215"/>
                        <a:pt x="4772" y="28020"/>
                      </a:cubicBezTo>
                      <a:cubicBezTo>
                        <a:pt x="6864" y="30572"/>
                        <a:pt x="10816" y="32009"/>
                        <a:pt x="14633" y="32009"/>
                      </a:cubicBezTo>
                      <a:cubicBezTo>
                        <a:pt x="18637" y="32009"/>
                        <a:pt x="22491" y="30428"/>
                        <a:pt x="23891" y="26896"/>
                      </a:cubicBezTo>
                      <a:cubicBezTo>
                        <a:pt x="26049" y="21424"/>
                        <a:pt x="20852" y="13978"/>
                        <a:pt x="20882" y="11516"/>
                      </a:cubicBezTo>
                      <a:cubicBezTo>
                        <a:pt x="20912" y="9084"/>
                        <a:pt x="22827" y="5588"/>
                        <a:pt x="21946" y="3491"/>
                      </a:cubicBezTo>
                      <a:cubicBezTo>
                        <a:pt x="21095" y="1546"/>
                        <a:pt x="18937" y="452"/>
                        <a:pt x="16596" y="117"/>
                      </a:cubicBezTo>
                      <a:cubicBezTo>
                        <a:pt x="16103" y="48"/>
                        <a:pt x="15583" y="0"/>
                        <a:pt x="1505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5"/>
                <p:cNvSpPr/>
                <p:nvPr/>
              </p:nvSpPr>
              <p:spPr>
                <a:xfrm>
                  <a:off x="5410090" y="1458503"/>
                  <a:ext cx="95225" cy="493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19697" extrusionOk="0">
                      <a:moveTo>
                        <a:pt x="761" y="0"/>
                      </a:moveTo>
                      <a:lnTo>
                        <a:pt x="761" y="0"/>
                      </a:lnTo>
                      <a:cubicBezTo>
                        <a:pt x="213" y="1611"/>
                        <a:pt x="1" y="3313"/>
                        <a:pt x="153" y="5015"/>
                      </a:cubicBezTo>
                      <a:cubicBezTo>
                        <a:pt x="183" y="5471"/>
                        <a:pt x="305" y="5897"/>
                        <a:pt x="487" y="6322"/>
                      </a:cubicBezTo>
                      <a:cubicBezTo>
                        <a:pt x="639" y="6718"/>
                        <a:pt x="821" y="7113"/>
                        <a:pt x="1004" y="7508"/>
                      </a:cubicBezTo>
                      <a:cubicBezTo>
                        <a:pt x="1368" y="8298"/>
                        <a:pt x="1733" y="9088"/>
                        <a:pt x="2068" y="9879"/>
                      </a:cubicBezTo>
                      <a:cubicBezTo>
                        <a:pt x="2736" y="11429"/>
                        <a:pt x="3162" y="13070"/>
                        <a:pt x="3375" y="14772"/>
                      </a:cubicBezTo>
                      <a:cubicBezTo>
                        <a:pt x="3527" y="16414"/>
                        <a:pt x="3344" y="18086"/>
                        <a:pt x="2858" y="19697"/>
                      </a:cubicBezTo>
                      <a:cubicBezTo>
                        <a:pt x="3192" y="18937"/>
                        <a:pt x="3435" y="18116"/>
                        <a:pt x="3587" y="17265"/>
                      </a:cubicBezTo>
                      <a:cubicBezTo>
                        <a:pt x="3739" y="16444"/>
                        <a:pt x="3800" y="15593"/>
                        <a:pt x="3739" y="14742"/>
                      </a:cubicBezTo>
                      <a:cubicBezTo>
                        <a:pt x="3648" y="12979"/>
                        <a:pt x="3223" y="11307"/>
                        <a:pt x="2524" y="9696"/>
                      </a:cubicBezTo>
                      <a:cubicBezTo>
                        <a:pt x="2189" y="8906"/>
                        <a:pt x="1824" y="8116"/>
                        <a:pt x="1429" y="7326"/>
                      </a:cubicBezTo>
                      <a:cubicBezTo>
                        <a:pt x="1004" y="6596"/>
                        <a:pt x="730" y="5806"/>
                        <a:pt x="548" y="4955"/>
                      </a:cubicBezTo>
                      <a:cubicBezTo>
                        <a:pt x="396" y="4134"/>
                        <a:pt x="365" y="3313"/>
                        <a:pt x="457" y="2462"/>
                      </a:cubicBezTo>
                      <a:cubicBezTo>
                        <a:pt x="517" y="1642"/>
                        <a:pt x="609" y="821"/>
                        <a:pt x="7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5"/>
                <p:cNvSpPr/>
                <p:nvPr/>
              </p:nvSpPr>
              <p:spPr>
                <a:xfrm>
                  <a:off x="4943282" y="1431845"/>
                  <a:ext cx="166774" cy="47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7" h="19120" extrusionOk="0">
                      <a:moveTo>
                        <a:pt x="6657" y="0"/>
                      </a:moveTo>
                      <a:lnTo>
                        <a:pt x="6657" y="0"/>
                      </a:lnTo>
                      <a:cubicBezTo>
                        <a:pt x="6170" y="1611"/>
                        <a:pt x="5715" y="3283"/>
                        <a:pt x="5107" y="4864"/>
                      </a:cubicBezTo>
                      <a:cubicBezTo>
                        <a:pt x="4833" y="5684"/>
                        <a:pt x="4499" y="6444"/>
                        <a:pt x="4104" y="7204"/>
                      </a:cubicBezTo>
                      <a:cubicBezTo>
                        <a:pt x="3708" y="7934"/>
                        <a:pt x="3192" y="8633"/>
                        <a:pt x="2705" y="9362"/>
                      </a:cubicBezTo>
                      <a:cubicBezTo>
                        <a:pt x="2249" y="10092"/>
                        <a:pt x="1793" y="10821"/>
                        <a:pt x="1368" y="11611"/>
                      </a:cubicBezTo>
                      <a:cubicBezTo>
                        <a:pt x="973" y="12371"/>
                        <a:pt x="638" y="13192"/>
                        <a:pt x="365" y="14013"/>
                      </a:cubicBezTo>
                      <a:cubicBezTo>
                        <a:pt x="122" y="14864"/>
                        <a:pt x="0" y="15715"/>
                        <a:pt x="31" y="16596"/>
                      </a:cubicBezTo>
                      <a:cubicBezTo>
                        <a:pt x="91" y="17478"/>
                        <a:pt x="334" y="18329"/>
                        <a:pt x="760" y="19119"/>
                      </a:cubicBezTo>
                      <a:cubicBezTo>
                        <a:pt x="426" y="18329"/>
                        <a:pt x="274" y="17478"/>
                        <a:pt x="274" y="16596"/>
                      </a:cubicBezTo>
                      <a:cubicBezTo>
                        <a:pt x="304" y="15776"/>
                        <a:pt x="456" y="14925"/>
                        <a:pt x="730" y="14134"/>
                      </a:cubicBezTo>
                      <a:cubicBezTo>
                        <a:pt x="1368" y="12554"/>
                        <a:pt x="2158" y="11034"/>
                        <a:pt x="3131" y="9636"/>
                      </a:cubicBezTo>
                      <a:cubicBezTo>
                        <a:pt x="3648" y="8937"/>
                        <a:pt x="4104" y="8177"/>
                        <a:pt x="4499" y="7417"/>
                      </a:cubicBezTo>
                      <a:cubicBezTo>
                        <a:pt x="4894" y="6657"/>
                        <a:pt x="5228" y="5836"/>
                        <a:pt x="5471" y="5016"/>
                      </a:cubicBezTo>
                      <a:cubicBezTo>
                        <a:pt x="5988" y="3374"/>
                        <a:pt x="6383" y="1672"/>
                        <a:pt x="665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5"/>
                <p:cNvSpPr/>
                <p:nvPr/>
              </p:nvSpPr>
              <p:spPr>
                <a:xfrm>
                  <a:off x="5197706" y="1670560"/>
                  <a:ext cx="904921" cy="58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1" h="23256" extrusionOk="0">
                      <a:moveTo>
                        <a:pt x="1422" y="1"/>
                      </a:moveTo>
                      <a:cubicBezTo>
                        <a:pt x="391" y="1"/>
                        <a:pt x="1" y="1349"/>
                        <a:pt x="544" y="3603"/>
                      </a:cubicBezTo>
                      <a:cubicBezTo>
                        <a:pt x="1274" y="6643"/>
                        <a:pt x="8326" y="21749"/>
                        <a:pt x="13007" y="23056"/>
                      </a:cubicBezTo>
                      <a:cubicBezTo>
                        <a:pt x="13516" y="23194"/>
                        <a:pt x="14117" y="23256"/>
                        <a:pt x="14786" y="23256"/>
                      </a:cubicBezTo>
                      <a:cubicBezTo>
                        <a:pt x="20620" y="23256"/>
                        <a:pt x="31649" y="18541"/>
                        <a:pt x="32794" y="18132"/>
                      </a:cubicBezTo>
                      <a:cubicBezTo>
                        <a:pt x="36120" y="16957"/>
                        <a:pt x="29980" y="7694"/>
                        <a:pt x="27742" y="7694"/>
                      </a:cubicBezTo>
                      <a:cubicBezTo>
                        <a:pt x="27608" y="7694"/>
                        <a:pt x="27487" y="7727"/>
                        <a:pt x="27384" y="7798"/>
                      </a:cubicBezTo>
                      <a:cubicBezTo>
                        <a:pt x="24575" y="9708"/>
                        <a:pt x="18391" y="12942"/>
                        <a:pt x="16342" y="12942"/>
                      </a:cubicBezTo>
                      <a:cubicBezTo>
                        <a:pt x="16173" y="12942"/>
                        <a:pt x="16033" y="12920"/>
                        <a:pt x="15925" y="12874"/>
                      </a:cubicBezTo>
                      <a:cubicBezTo>
                        <a:pt x="12946" y="11567"/>
                        <a:pt x="7535" y="4849"/>
                        <a:pt x="3462" y="1111"/>
                      </a:cubicBezTo>
                      <a:cubicBezTo>
                        <a:pt x="2641" y="351"/>
                        <a:pt x="1948" y="1"/>
                        <a:pt x="1422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5"/>
                <p:cNvSpPr/>
                <p:nvPr/>
              </p:nvSpPr>
              <p:spPr>
                <a:xfrm>
                  <a:off x="5864722" y="1759828"/>
                  <a:ext cx="418853" cy="37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9" h="14843" extrusionOk="0">
                      <a:moveTo>
                        <a:pt x="10813" y="1"/>
                      </a:moveTo>
                      <a:cubicBezTo>
                        <a:pt x="9677" y="1"/>
                        <a:pt x="8144" y="2435"/>
                        <a:pt x="6840" y="3323"/>
                      </a:cubicBezTo>
                      <a:cubicBezTo>
                        <a:pt x="6536" y="3536"/>
                        <a:pt x="1" y="7244"/>
                        <a:pt x="1" y="7244"/>
                      </a:cubicBezTo>
                      <a:lnTo>
                        <a:pt x="5351" y="14843"/>
                      </a:lnTo>
                      <a:cubicBezTo>
                        <a:pt x="5958" y="14600"/>
                        <a:pt x="10791" y="13019"/>
                        <a:pt x="12889" y="11013"/>
                      </a:cubicBezTo>
                      <a:cubicBezTo>
                        <a:pt x="14013" y="9949"/>
                        <a:pt x="16719" y="6636"/>
                        <a:pt x="16171" y="5907"/>
                      </a:cubicBezTo>
                      <a:cubicBezTo>
                        <a:pt x="15999" y="5674"/>
                        <a:pt x="15776" y="5596"/>
                        <a:pt x="15556" y="5596"/>
                      </a:cubicBezTo>
                      <a:cubicBezTo>
                        <a:pt x="15114" y="5596"/>
                        <a:pt x="14682" y="5907"/>
                        <a:pt x="14682" y="5907"/>
                      </a:cubicBezTo>
                      <a:cubicBezTo>
                        <a:pt x="14682" y="5907"/>
                        <a:pt x="15867" y="4448"/>
                        <a:pt x="15138" y="3475"/>
                      </a:cubicBezTo>
                      <a:cubicBezTo>
                        <a:pt x="14945" y="3225"/>
                        <a:pt x="14694" y="3134"/>
                        <a:pt x="14429" y="3134"/>
                      </a:cubicBezTo>
                      <a:cubicBezTo>
                        <a:pt x="13696" y="3134"/>
                        <a:pt x="12858" y="3840"/>
                        <a:pt x="12858" y="3840"/>
                      </a:cubicBezTo>
                      <a:cubicBezTo>
                        <a:pt x="12858" y="3840"/>
                        <a:pt x="13983" y="2229"/>
                        <a:pt x="13162" y="1317"/>
                      </a:cubicBezTo>
                      <a:cubicBezTo>
                        <a:pt x="12985" y="1113"/>
                        <a:pt x="12779" y="1033"/>
                        <a:pt x="12566" y="1033"/>
                      </a:cubicBezTo>
                      <a:cubicBezTo>
                        <a:pt x="11828" y="1033"/>
                        <a:pt x="11004" y="1986"/>
                        <a:pt x="11004" y="1986"/>
                      </a:cubicBezTo>
                      <a:cubicBezTo>
                        <a:pt x="11004" y="1986"/>
                        <a:pt x="12098" y="557"/>
                        <a:pt x="11126" y="71"/>
                      </a:cubicBezTo>
                      <a:cubicBezTo>
                        <a:pt x="11025" y="23"/>
                        <a:pt x="10921" y="1"/>
                        <a:pt x="10813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5"/>
                <p:cNvSpPr/>
                <p:nvPr/>
              </p:nvSpPr>
              <p:spPr>
                <a:xfrm>
                  <a:off x="6029227" y="1807857"/>
                  <a:ext cx="112887" cy="100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4020" extrusionOk="0">
                      <a:moveTo>
                        <a:pt x="4453" y="0"/>
                      </a:moveTo>
                      <a:cubicBezTo>
                        <a:pt x="4431" y="0"/>
                        <a:pt x="4402" y="20"/>
                        <a:pt x="4377" y="69"/>
                      </a:cubicBezTo>
                      <a:cubicBezTo>
                        <a:pt x="3101" y="2166"/>
                        <a:pt x="2189" y="2865"/>
                        <a:pt x="31" y="3929"/>
                      </a:cubicBezTo>
                      <a:cubicBezTo>
                        <a:pt x="0" y="3929"/>
                        <a:pt x="31" y="4020"/>
                        <a:pt x="61" y="4020"/>
                      </a:cubicBezTo>
                      <a:cubicBezTo>
                        <a:pt x="2280" y="3138"/>
                        <a:pt x="3557" y="2439"/>
                        <a:pt x="4469" y="99"/>
                      </a:cubicBezTo>
                      <a:cubicBezTo>
                        <a:pt x="4505" y="44"/>
                        <a:pt x="4487" y="0"/>
                        <a:pt x="44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5"/>
                <p:cNvSpPr/>
                <p:nvPr/>
              </p:nvSpPr>
              <p:spPr>
                <a:xfrm>
                  <a:off x="6067310" y="1854307"/>
                  <a:ext cx="120653" cy="10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233" extrusionOk="0">
                      <a:moveTo>
                        <a:pt x="4738" y="1"/>
                      </a:moveTo>
                      <a:cubicBezTo>
                        <a:pt x="4719" y="1"/>
                        <a:pt x="4699" y="12"/>
                        <a:pt x="4681" y="38"/>
                      </a:cubicBezTo>
                      <a:cubicBezTo>
                        <a:pt x="3161" y="2105"/>
                        <a:pt x="2189" y="2865"/>
                        <a:pt x="31" y="4172"/>
                      </a:cubicBezTo>
                      <a:cubicBezTo>
                        <a:pt x="0" y="4172"/>
                        <a:pt x="31" y="4233"/>
                        <a:pt x="61" y="4233"/>
                      </a:cubicBezTo>
                      <a:cubicBezTo>
                        <a:pt x="2310" y="3139"/>
                        <a:pt x="3556" y="2379"/>
                        <a:pt x="4772" y="129"/>
                      </a:cubicBezTo>
                      <a:cubicBezTo>
                        <a:pt x="4815" y="65"/>
                        <a:pt x="4782" y="1"/>
                        <a:pt x="473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5"/>
                <p:cNvSpPr/>
                <p:nvPr/>
              </p:nvSpPr>
              <p:spPr>
                <a:xfrm>
                  <a:off x="6105668" y="1908148"/>
                  <a:ext cx="126991" cy="9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3916" extrusionOk="0">
                      <a:moveTo>
                        <a:pt x="5048" y="0"/>
                      </a:moveTo>
                      <a:cubicBezTo>
                        <a:pt x="5033" y="0"/>
                        <a:pt x="4997" y="24"/>
                        <a:pt x="4943" y="78"/>
                      </a:cubicBezTo>
                      <a:cubicBezTo>
                        <a:pt x="3363" y="1962"/>
                        <a:pt x="2299" y="2844"/>
                        <a:pt x="50" y="3847"/>
                      </a:cubicBezTo>
                      <a:cubicBezTo>
                        <a:pt x="1" y="3871"/>
                        <a:pt x="11" y="3916"/>
                        <a:pt x="49" y="3916"/>
                      </a:cubicBezTo>
                      <a:cubicBezTo>
                        <a:pt x="58" y="3916"/>
                        <a:pt x="69" y="3913"/>
                        <a:pt x="80" y="3908"/>
                      </a:cubicBezTo>
                      <a:cubicBezTo>
                        <a:pt x="2481" y="3148"/>
                        <a:pt x="3788" y="2023"/>
                        <a:pt x="5004" y="108"/>
                      </a:cubicBezTo>
                      <a:cubicBezTo>
                        <a:pt x="5055" y="40"/>
                        <a:pt x="5068" y="0"/>
                        <a:pt x="504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5"/>
                <p:cNvSpPr/>
                <p:nvPr/>
              </p:nvSpPr>
              <p:spPr>
                <a:xfrm>
                  <a:off x="5820552" y="1773883"/>
                  <a:ext cx="252078" cy="23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9362" extrusionOk="0">
                      <a:moveTo>
                        <a:pt x="8628" y="0"/>
                      </a:moveTo>
                      <a:cubicBezTo>
                        <a:pt x="7045" y="0"/>
                        <a:pt x="3602" y="1459"/>
                        <a:pt x="2797" y="2215"/>
                      </a:cubicBezTo>
                      <a:cubicBezTo>
                        <a:pt x="1764" y="3127"/>
                        <a:pt x="1" y="5619"/>
                        <a:pt x="1" y="5619"/>
                      </a:cubicBezTo>
                      <a:cubicBezTo>
                        <a:pt x="1" y="5619"/>
                        <a:pt x="3004" y="9361"/>
                        <a:pt x="4911" y="9361"/>
                      </a:cubicBezTo>
                      <a:cubicBezTo>
                        <a:pt x="5225" y="9361"/>
                        <a:pt x="5509" y="9260"/>
                        <a:pt x="5746" y="9023"/>
                      </a:cubicBezTo>
                      <a:cubicBezTo>
                        <a:pt x="7448" y="7321"/>
                        <a:pt x="5928" y="4130"/>
                        <a:pt x="5928" y="4130"/>
                      </a:cubicBezTo>
                      <a:cubicBezTo>
                        <a:pt x="7357" y="3431"/>
                        <a:pt x="10062" y="1698"/>
                        <a:pt x="9393" y="300"/>
                      </a:cubicBezTo>
                      <a:cubicBezTo>
                        <a:pt x="9297" y="89"/>
                        <a:pt x="9019" y="0"/>
                        <a:pt x="8628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5"/>
                <p:cNvSpPr/>
                <p:nvPr/>
              </p:nvSpPr>
              <p:spPr>
                <a:xfrm>
                  <a:off x="5964488" y="1792047"/>
                  <a:ext cx="92945" cy="208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8342" extrusionOk="0">
                      <a:moveTo>
                        <a:pt x="3709" y="0"/>
                      </a:moveTo>
                      <a:cubicBezTo>
                        <a:pt x="3709" y="11"/>
                        <a:pt x="3709" y="21"/>
                        <a:pt x="3709" y="32"/>
                      </a:cubicBezTo>
                      <a:lnTo>
                        <a:pt x="3709" y="32"/>
                      </a:lnTo>
                      <a:cubicBezTo>
                        <a:pt x="3709" y="31"/>
                        <a:pt x="3709" y="31"/>
                        <a:pt x="3709" y="31"/>
                      </a:cubicBezTo>
                      <a:lnTo>
                        <a:pt x="3709" y="0"/>
                      </a:lnTo>
                      <a:close/>
                      <a:moveTo>
                        <a:pt x="3709" y="32"/>
                      </a:moveTo>
                      <a:lnTo>
                        <a:pt x="3709" y="32"/>
                      </a:lnTo>
                      <a:cubicBezTo>
                        <a:pt x="3374" y="1703"/>
                        <a:pt x="1429" y="2493"/>
                        <a:pt x="92" y="3253"/>
                      </a:cubicBezTo>
                      <a:cubicBezTo>
                        <a:pt x="1" y="3314"/>
                        <a:pt x="1" y="3435"/>
                        <a:pt x="62" y="3496"/>
                      </a:cubicBezTo>
                      <a:cubicBezTo>
                        <a:pt x="609" y="4864"/>
                        <a:pt x="973" y="6991"/>
                        <a:pt x="122" y="8298"/>
                      </a:cubicBezTo>
                      <a:cubicBezTo>
                        <a:pt x="101" y="8320"/>
                        <a:pt x="110" y="8341"/>
                        <a:pt x="128" y="8341"/>
                      </a:cubicBezTo>
                      <a:cubicBezTo>
                        <a:pt x="135" y="8341"/>
                        <a:pt x="144" y="8338"/>
                        <a:pt x="153" y="8329"/>
                      </a:cubicBezTo>
                      <a:cubicBezTo>
                        <a:pt x="1308" y="7052"/>
                        <a:pt x="1095" y="4955"/>
                        <a:pt x="396" y="3466"/>
                      </a:cubicBezTo>
                      <a:cubicBezTo>
                        <a:pt x="1786" y="2710"/>
                        <a:pt x="3687" y="1834"/>
                        <a:pt x="3709" y="3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5"/>
                <p:cNvSpPr/>
                <p:nvPr/>
              </p:nvSpPr>
              <p:spPr>
                <a:xfrm>
                  <a:off x="5187083" y="1664272"/>
                  <a:ext cx="753780" cy="59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88" h="23667" extrusionOk="0">
                      <a:moveTo>
                        <a:pt x="1809" y="1"/>
                      </a:moveTo>
                      <a:cubicBezTo>
                        <a:pt x="652" y="1"/>
                        <a:pt x="1" y="1309"/>
                        <a:pt x="938" y="4675"/>
                      </a:cubicBezTo>
                      <a:cubicBezTo>
                        <a:pt x="1850" y="7927"/>
                        <a:pt x="8081" y="22365"/>
                        <a:pt x="12762" y="23490"/>
                      </a:cubicBezTo>
                      <a:cubicBezTo>
                        <a:pt x="13270" y="23612"/>
                        <a:pt x="13872" y="23666"/>
                        <a:pt x="14541" y="23666"/>
                      </a:cubicBezTo>
                      <a:cubicBezTo>
                        <a:pt x="20038" y="23666"/>
                        <a:pt x="30087" y="19994"/>
                        <a:pt x="30087" y="19994"/>
                      </a:cubicBezTo>
                      <a:lnTo>
                        <a:pt x="25376" y="9356"/>
                      </a:lnTo>
                      <a:cubicBezTo>
                        <a:pt x="25376" y="9356"/>
                        <a:pt x="17604" y="12611"/>
                        <a:pt x="16580" y="12611"/>
                      </a:cubicBezTo>
                      <a:cubicBezTo>
                        <a:pt x="16561" y="12611"/>
                        <a:pt x="16545" y="12610"/>
                        <a:pt x="16531" y="12608"/>
                      </a:cubicBezTo>
                      <a:cubicBezTo>
                        <a:pt x="15710" y="12487"/>
                        <a:pt x="6318" y="3246"/>
                        <a:pt x="4160" y="1210"/>
                      </a:cubicBezTo>
                      <a:cubicBezTo>
                        <a:pt x="3349" y="455"/>
                        <a:pt x="2491" y="1"/>
                        <a:pt x="180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5"/>
                <p:cNvSpPr/>
                <p:nvPr/>
              </p:nvSpPr>
              <p:spPr>
                <a:xfrm>
                  <a:off x="5187108" y="1664597"/>
                  <a:ext cx="692075" cy="594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5" h="23714" extrusionOk="0">
                      <a:moveTo>
                        <a:pt x="1807" y="1"/>
                      </a:moveTo>
                      <a:cubicBezTo>
                        <a:pt x="651" y="1"/>
                        <a:pt x="0" y="1298"/>
                        <a:pt x="937" y="4662"/>
                      </a:cubicBezTo>
                      <a:cubicBezTo>
                        <a:pt x="1849" y="7914"/>
                        <a:pt x="8080" y="22352"/>
                        <a:pt x="12761" y="23477"/>
                      </a:cubicBezTo>
                      <a:cubicBezTo>
                        <a:pt x="13451" y="23643"/>
                        <a:pt x="14261" y="23713"/>
                        <a:pt x="15139" y="23713"/>
                      </a:cubicBezTo>
                      <a:cubicBezTo>
                        <a:pt x="20223" y="23713"/>
                        <a:pt x="27624" y="21349"/>
                        <a:pt x="27624" y="21349"/>
                      </a:cubicBezTo>
                      <a:lnTo>
                        <a:pt x="22974" y="9951"/>
                      </a:lnTo>
                      <a:cubicBezTo>
                        <a:pt x="22974" y="9951"/>
                        <a:pt x="17455" y="12478"/>
                        <a:pt x="16441" y="12478"/>
                      </a:cubicBezTo>
                      <a:cubicBezTo>
                        <a:pt x="16417" y="12478"/>
                        <a:pt x="16396" y="12476"/>
                        <a:pt x="16378" y="12474"/>
                      </a:cubicBezTo>
                      <a:cubicBezTo>
                        <a:pt x="15588" y="12352"/>
                        <a:pt x="6317" y="3233"/>
                        <a:pt x="4159" y="1197"/>
                      </a:cubicBezTo>
                      <a:cubicBezTo>
                        <a:pt x="3347" y="452"/>
                        <a:pt x="2489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5"/>
                <p:cNvSpPr/>
                <p:nvPr/>
              </p:nvSpPr>
              <p:spPr>
                <a:xfrm>
                  <a:off x="5190766" y="1667153"/>
                  <a:ext cx="484340" cy="591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3" h="23619" extrusionOk="0">
                      <a:moveTo>
                        <a:pt x="1186" y="1"/>
                      </a:moveTo>
                      <a:cubicBezTo>
                        <a:pt x="365" y="305"/>
                        <a:pt x="1" y="1672"/>
                        <a:pt x="791" y="4560"/>
                      </a:cubicBezTo>
                      <a:cubicBezTo>
                        <a:pt x="1703" y="7812"/>
                        <a:pt x="7934" y="22250"/>
                        <a:pt x="12615" y="23375"/>
                      </a:cubicBezTo>
                      <a:cubicBezTo>
                        <a:pt x="13325" y="23546"/>
                        <a:pt x="14153" y="23619"/>
                        <a:pt x="15050" y="23619"/>
                      </a:cubicBezTo>
                      <a:cubicBezTo>
                        <a:pt x="16380" y="23619"/>
                        <a:pt x="17862" y="23459"/>
                        <a:pt x="19332" y="23223"/>
                      </a:cubicBez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263238">
                    <a:alpha val="250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5"/>
                <p:cNvSpPr/>
                <p:nvPr/>
              </p:nvSpPr>
              <p:spPr>
                <a:xfrm>
                  <a:off x="4737662" y="1661917"/>
                  <a:ext cx="664793" cy="791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6" h="31578" extrusionOk="0">
                      <a:moveTo>
                        <a:pt x="18069" y="1"/>
                      </a:moveTo>
                      <a:cubicBezTo>
                        <a:pt x="16949" y="1"/>
                        <a:pt x="15719" y="400"/>
                        <a:pt x="14469" y="1304"/>
                      </a:cubicBezTo>
                      <a:cubicBezTo>
                        <a:pt x="8298" y="5772"/>
                        <a:pt x="0" y="26684"/>
                        <a:pt x="0" y="26684"/>
                      </a:cubicBezTo>
                      <a:cubicBezTo>
                        <a:pt x="4620" y="27961"/>
                        <a:pt x="23587" y="31578"/>
                        <a:pt x="23587" y="31578"/>
                      </a:cubicBezTo>
                      <a:lnTo>
                        <a:pt x="24286" y="19632"/>
                      </a:lnTo>
                      <a:cubicBezTo>
                        <a:pt x="24286" y="19632"/>
                        <a:pt x="26505" y="17170"/>
                        <a:pt x="26536" y="14526"/>
                      </a:cubicBezTo>
                      <a:cubicBezTo>
                        <a:pt x="26505" y="11517"/>
                        <a:pt x="22341" y="2793"/>
                        <a:pt x="21976" y="2216"/>
                      </a:cubicBezTo>
                      <a:cubicBezTo>
                        <a:pt x="21094" y="847"/>
                        <a:pt x="19698" y="1"/>
                        <a:pt x="1806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5"/>
                <p:cNvSpPr/>
                <p:nvPr/>
              </p:nvSpPr>
              <p:spPr>
                <a:xfrm>
                  <a:off x="5167917" y="1521714"/>
                  <a:ext cx="130248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9" h="9454" extrusionOk="0">
                      <a:moveTo>
                        <a:pt x="1065" y="0"/>
                      </a:moveTo>
                      <a:cubicBezTo>
                        <a:pt x="1065" y="0"/>
                        <a:pt x="882" y="881"/>
                        <a:pt x="670" y="1976"/>
                      </a:cubicBezTo>
                      <a:cubicBezTo>
                        <a:pt x="670" y="2037"/>
                        <a:pt x="639" y="2097"/>
                        <a:pt x="639" y="2128"/>
                      </a:cubicBezTo>
                      <a:cubicBezTo>
                        <a:pt x="609" y="2188"/>
                        <a:pt x="609" y="2249"/>
                        <a:pt x="578" y="2310"/>
                      </a:cubicBezTo>
                      <a:cubicBezTo>
                        <a:pt x="548" y="2492"/>
                        <a:pt x="518" y="2644"/>
                        <a:pt x="487" y="2827"/>
                      </a:cubicBezTo>
                      <a:cubicBezTo>
                        <a:pt x="457" y="2979"/>
                        <a:pt x="426" y="3070"/>
                        <a:pt x="396" y="3192"/>
                      </a:cubicBezTo>
                      <a:cubicBezTo>
                        <a:pt x="396" y="3313"/>
                        <a:pt x="366" y="3465"/>
                        <a:pt x="335" y="3587"/>
                      </a:cubicBezTo>
                      <a:cubicBezTo>
                        <a:pt x="153" y="4529"/>
                        <a:pt x="62" y="5502"/>
                        <a:pt x="1" y="6474"/>
                      </a:cubicBezTo>
                      <a:cubicBezTo>
                        <a:pt x="62" y="6839"/>
                        <a:pt x="1733" y="9423"/>
                        <a:pt x="3466" y="9453"/>
                      </a:cubicBezTo>
                      <a:cubicBezTo>
                        <a:pt x="4043" y="9453"/>
                        <a:pt x="4226" y="6353"/>
                        <a:pt x="4226" y="6353"/>
                      </a:cubicBezTo>
                      <a:lnTo>
                        <a:pt x="4287" y="6140"/>
                      </a:lnTo>
                      <a:lnTo>
                        <a:pt x="5199" y="2979"/>
                      </a:lnTo>
                      <a:lnTo>
                        <a:pt x="1581" y="365"/>
                      </a:lnTo>
                      <a:lnTo>
                        <a:pt x="1065" y="0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5"/>
                <p:cNvSpPr/>
                <p:nvPr/>
              </p:nvSpPr>
              <p:spPr>
                <a:xfrm>
                  <a:off x="5183926" y="1521714"/>
                  <a:ext cx="113488" cy="153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0" h="6140" extrusionOk="0">
                      <a:moveTo>
                        <a:pt x="426" y="0"/>
                      </a:moveTo>
                      <a:cubicBezTo>
                        <a:pt x="426" y="0"/>
                        <a:pt x="213" y="881"/>
                        <a:pt x="0" y="1976"/>
                      </a:cubicBezTo>
                      <a:cubicBezTo>
                        <a:pt x="547" y="3830"/>
                        <a:pt x="1885" y="5350"/>
                        <a:pt x="3648" y="6140"/>
                      </a:cubicBezTo>
                      <a:lnTo>
                        <a:pt x="4529" y="2979"/>
                      </a:lnTo>
                      <a:lnTo>
                        <a:pt x="942" y="365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5"/>
                <p:cNvSpPr/>
                <p:nvPr/>
              </p:nvSpPr>
              <p:spPr>
                <a:xfrm>
                  <a:off x="5164885" y="1304395"/>
                  <a:ext cx="273398" cy="34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3" h="13595" extrusionOk="0">
                      <a:moveTo>
                        <a:pt x="5158" y="1"/>
                      </a:moveTo>
                      <a:cubicBezTo>
                        <a:pt x="2699" y="1"/>
                        <a:pt x="90" y="1607"/>
                        <a:pt x="61" y="7124"/>
                      </a:cubicBezTo>
                      <a:cubicBezTo>
                        <a:pt x="0" y="12869"/>
                        <a:pt x="3800" y="13446"/>
                        <a:pt x="4924" y="13568"/>
                      </a:cubicBezTo>
                      <a:cubicBezTo>
                        <a:pt x="5056" y="13584"/>
                        <a:pt x="5214" y="13595"/>
                        <a:pt x="5390" y="13595"/>
                      </a:cubicBezTo>
                      <a:cubicBezTo>
                        <a:pt x="6879" y="13595"/>
                        <a:pt x="9731" y="12813"/>
                        <a:pt x="10274" y="7732"/>
                      </a:cubicBezTo>
                      <a:cubicBezTo>
                        <a:pt x="10912" y="2017"/>
                        <a:pt x="8086" y="133"/>
                        <a:pt x="5502" y="11"/>
                      </a:cubicBezTo>
                      <a:cubicBezTo>
                        <a:pt x="5388" y="4"/>
                        <a:pt x="5273" y="1"/>
                        <a:pt x="5158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5"/>
                <p:cNvSpPr/>
                <p:nvPr/>
              </p:nvSpPr>
              <p:spPr>
                <a:xfrm>
                  <a:off x="5373536" y="1447729"/>
                  <a:ext cx="27332" cy="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708" extrusionOk="0">
                      <a:moveTo>
                        <a:pt x="358" y="0"/>
                      </a:moveTo>
                      <a:cubicBezTo>
                        <a:pt x="264" y="0"/>
                        <a:pt x="173" y="31"/>
                        <a:pt x="92" y="96"/>
                      </a:cubicBezTo>
                      <a:cubicBezTo>
                        <a:pt x="31" y="157"/>
                        <a:pt x="1" y="248"/>
                        <a:pt x="61" y="339"/>
                      </a:cubicBezTo>
                      <a:cubicBezTo>
                        <a:pt x="153" y="430"/>
                        <a:pt x="274" y="521"/>
                        <a:pt x="396" y="552"/>
                      </a:cubicBezTo>
                      <a:cubicBezTo>
                        <a:pt x="517" y="613"/>
                        <a:pt x="639" y="643"/>
                        <a:pt x="791" y="704"/>
                      </a:cubicBezTo>
                      <a:cubicBezTo>
                        <a:pt x="805" y="706"/>
                        <a:pt x="818" y="707"/>
                        <a:pt x="831" y="707"/>
                      </a:cubicBezTo>
                      <a:cubicBezTo>
                        <a:pt x="990" y="707"/>
                        <a:pt x="1090" y="540"/>
                        <a:pt x="1034" y="400"/>
                      </a:cubicBezTo>
                      <a:cubicBezTo>
                        <a:pt x="943" y="217"/>
                        <a:pt x="791" y="96"/>
                        <a:pt x="609" y="65"/>
                      </a:cubicBezTo>
                      <a:cubicBezTo>
                        <a:pt x="524" y="23"/>
                        <a:pt x="439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5"/>
                <p:cNvSpPr/>
                <p:nvPr/>
              </p:nvSpPr>
              <p:spPr>
                <a:xfrm>
                  <a:off x="5291283" y="1436230"/>
                  <a:ext cx="28961" cy="1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555" extrusionOk="0">
                      <a:moveTo>
                        <a:pt x="730" y="0"/>
                      </a:moveTo>
                      <a:cubicBezTo>
                        <a:pt x="700" y="0"/>
                        <a:pt x="670" y="3"/>
                        <a:pt x="639" y="8"/>
                      </a:cubicBezTo>
                      <a:cubicBezTo>
                        <a:pt x="457" y="8"/>
                        <a:pt x="275" y="38"/>
                        <a:pt x="153" y="160"/>
                      </a:cubicBezTo>
                      <a:cubicBezTo>
                        <a:pt x="1" y="281"/>
                        <a:pt x="92" y="524"/>
                        <a:pt x="275" y="555"/>
                      </a:cubicBezTo>
                      <a:lnTo>
                        <a:pt x="670" y="555"/>
                      </a:lnTo>
                      <a:cubicBezTo>
                        <a:pt x="791" y="555"/>
                        <a:pt x="943" y="524"/>
                        <a:pt x="1065" y="433"/>
                      </a:cubicBezTo>
                      <a:cubicBezTo>
                        <a:pt x="1126" y="372"/>
                        <a:pt x="1156" y="281"/>
                        <a:pt x="1095" y="190"/>
                      </a:cubicBezTo>
                      <a:cubicBezTo>
                        <a:pt x="1019" y="63"/>
                        <a:pt x="880" y="0"/>
                        <a:pt x="73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5"/>
                <p:cNvSpPr/>
                <p:nvPr/>
              </p:nvSpPr>
              <p:spPr>
                <a:xfrm>
                  <a:off x="5297397" y="1488968"/>
                  <a:ext cx="14480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943" extrusionOk="0">
                      <a:moveTo>
                        <a:pt x="547" y="0"/>
                      </a:moveTo>
                      <a:cubicBezTo>
                        <a:pt x="547" y="0"/>
                        <a:pt x="517" y="0"/>
                        <a:pt x="517" y="30"/>
                      </a:cubicBezTo>
                      <a:cubicBezTo>
                        <a:pt x="486" y="395"/>
                        <a:pt x="365" y="851"/>
                        <a:pt x="0" y="942"/>
                      </a:cubicBezTo>
                      <a:cubicBezTo>
                        <a:pt x="426" y="942"/>
                        <a:pt x="578" y="365"/>
                        <a:pt x="54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5"/>
                <p:cNvSpPr/>
                <p:nvPr/>
              </p:nvSpPr>
              <p:spPr>
                <a:xfrm>
                  <a:off x="5283742" y="1477218"/>
                  <a:ext cx="32844" cy="31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" h="1238" extrusionOk="0">
                      <a:moveTo>
                        <a:pt x="718" y="0"/>
                      </a:moveTo>
                      <a:cubicBezTo>
                        <a:pt x="186" y="0"/>
                        <a:pt x="1" y="1114"/>
                        <a:pt x="545" y="1229"/>
                      </a:cubicBezTo>
                      <a:cubicBezTo>
                        <a:pt x="573" y="1235"/>
                        <a:pt x="599" y="1237"/>
                        <a:pt x="625" y="1237"/>
                      </a:cubicBezTo>
                      <a:cubicBezTo>
                        <a:pt x="1141" y="1237"/>
                        <a:pt x="1311" y="129"/>
                        <a:pt x="819" y="13"/>
                      </a:cubicBezTo>
                      <a:cubicBezTo>
                        <a:pt x="784" y="4"/>
                        <a:pt x="750" y="0"/>
                        <a:pt x="7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5"/>
                <p:cNvSpPr/>
                <p:nvPr/>
              </p:nvSpPr>
              <p:spPr>
                <a:xfrm>
                  <a:off x="5277579" y="1474487"/>
                  <a:ext cx="21971" cy="14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590" extrusionOk="0">
                      <a:moveTo>
                        <a:pt x="62" y="0"/>
                      </a:moveTo>
                      <a:cubicBezTo>
                        <a:pt x="1" y="213"/>
                        <a:pt x="92" y="487"/>
                        <a:pt x="335" y="578"/>
                      </a:cubicBezTo>
                      <a:cubicBezTo>
                        <a:pt x="363" y="586"/>
                        <a:pt x="392" y="590"/>
                        <a:pt x="420" y="590"/>
                      </a:cubicBezTo>
                      <a:cubicBezTo>
                        <a:pt x="602" y="590"/>
                        <a:pt x="773" y="428"/>
                        <a:pt x="852" y="244"/>
                      </a:cubicBezTo>
                      <a:cubicBezTo>
                        <a:pt x="877" y="194"/>
                        <a:pt x="861" y="144"/>
                        <a:pt x="821" y="144"/>
                      </a:cubicBezTo>
                      <a:cubicBezTo>
                        <a:pt x="812" y="144"/>
                        <a:pt x="802" y="147"/>
                        <a:pt x="791" y="152"/>
                      </a:cubicBezTo>
                      <a:cubicBezTo>
                        <a:pt x="670" y="213"/>
                        <a:pt x="548" y="304"/>
                        <a:pt x="426" y="304"/>
                      </a:cubicBezTo>
                      <a:cubicBezTo>
                        <a:pt x="305" y="274"/>
                        <a:pt x="183" y="122"/>
                        <a:pt x="9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5"/>
                <p:cNvSpPr/>
                <p:nvPr/>
              </p:nvSpPr>
              <p:spPr>
                <a:xfrm>
                  <a:off x="5363640" y="1497336"/>
                  <a:ext cx="10697" cy="26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1065" extrusionOk="0">
                      <a:moveTo>
                        <a:pt x="183" y="0"/>
                      </a:moveTo>
                      <a:cubicBezTo>
                        <a:pt x="61" y="365"/>
                        <a:pt x="1" y="943"/>
                        <a:pt x="426" y="1064"/>
                      </a:cubicBezTo>
                      <a:cubicBezTo>
                        <a:pt x="92" y="882"/>
                        <a:pt x="122" y="426"/>
                        <a:pt x="213" y="31"/>
                      </a:cubicBezTo>
                      <a:cubicBezTo>
                        <a:pt x="213" y="31"/>
                        <a:pt x="183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5"/>
                <p:cNvSpPr/>
                <p:nvPr/>
              </p:nvSpPr>
              <p:spPr>
                <a:xfrm>
                  <a:off x="5360783" y="1488943"/>
                  <a:ext cx="33545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252" extrusionOk="0">
                      <a:moveTo>
                        <a:pt x="703" y="0"/>
                      </a:moveTo>
                      <a:cubicBezTo>
                        <a:pt x="201" y="0"/>
                        <a:pt x="0" y="1187"/>
                        <a:pt x="570" y="1247"/>
                      </a:cubicBezTo>
                      <a:cubicBezTo>
                        <a:pt x="592" y="1250"/>
                        <a:pt x="613" y="1252"/>
                        <a:pt x="633" y="1252"/>
                      </a:cubicBezTo>
                      <a:cubicBezTo>
                        <a:pt x="1190" y="1252"/>
                        <a:pt x="1338" y="89"/>
                        <a:pt x="722" y="1"/>
                      </a:cubicBezTo>
                      <a:cubicBezTo>
                        <a:pt x="716" y="1"/>
                        <a:pt x="710" y="0"/>
                        <a:pt x="7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5"/>
                <p:cNvSpPr/>
                <p:nvPr/>
              </p:nvSpPr>
              <p:spPr>
                <a:xfrm>
                  <a:off x="5383432" y="1491799"/>
                  <a:ext cx="18313" cy="13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528" extrusionOk="0">
                      <a:moveTo>
                        <a:pt x="44" y="0"/>
                      </a:moveTo>
                      <a:cubicBezTo>
                        <a:pt x="21" y="0"/>
                        <a:pt x="1" y="45"/>
                        <a:pt x="1" y="69"/>
                      </a:cubicBezTo>
                      <a:cubicBezTo>
                        <a:pt x="1" y="299"/>
                        <a:pt x="109" y="528"/>
                        <a:pt x="325" y="528"/>
                      </a:cubicBezTo>
                      <a:cubicBezTo>
                        <a:pt x="338" y="528"/>
                        <a:pt x="352" y="527"/>
                        <a:pt x="366" y="525"/>
                      </a:cubicBezTo>
                      <a:cubicBezTo>
                        <a:pt x="578" y="525"/>
                        <a:pt x="700" y="282"/>
                        <a:pt x="730" y="39"/>
                      </a:cubicBezTo>
                      <a:lnTo>
                        <a:pt x="730" y="39"/>
                      </a:lnTo>
                      <a:cubicBezTo>
                        <a:pt x="622" y="148"/>
                        <a:pt x="513" y="256"/>
                        <a:pt x="404" y="256"/>
                      </a:cubicBezTo>
                      <a:cubicBezTo>
                        <a:pt x="391" y="256"/>
                        <a:pt x="378" y="255"/>
                        <a:pt x="366" y="252"/>
                      </a:cubicBezTo>
                      <a:cubicBezTo>
                        <a:pt x="244" y="221"/>
                        <a:pt x="153" y="100"/>
                        <a:pt x="62" y="9"/>
                      </a:cubicBezTo>
                      <a:cubicBezTo>
                        <a:pt x="56" y="3"/>
                        <a:pt x="50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5"/>
                <p:cNvSpPr/>
                <p:nvPr/>
              </p:nvSpPr>
              <p:spPr>
                <a:xfrm>
                  <a:off x="5296620" y="1567388"/>
                  <a:ext cx="19065" cy="1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457" extrusionOk="0">
                      <a:moveTo>
                        <a:pt x="1" y="1"/>
                      </a:moveTo>
                      <a:cubicBezTo>
                        <a:pt x="1" y="183"/>
                        <a:pt x="92" y="335"/>
                        <a:pt x="244" y="426"/>
                      </a:cubicBezTo>
                      <a:cubicBezTo>
                        <a:pt x="305" y="447"/>
                        <a:pt x="365" y="457"/>
                        <a:pt x="425" y="457"/>
                      </a:cubicBezTo>
                      <a:cubicBezTo>
                        <a:pt x="544" y="457"/>
                        <a:pt x="659" y="416"/>
                        <a:pt x="761" y="335"/>
                      </a:cubicBezTo>
                      <a:lnTo>
                        <a:pt x="761" y="305"/>
                      </a:lnTo>
                      <a:cubicBezTo>
                        <a:pt x="685" y="320"/>
                        <a:pt x="616" y="328"/>
                        <a:pt x="548" y="328"/>
                      </a:cubicBezTo>
                      <a:cubicBezTo>
                        <a:pt x="479" y="328"/>
                        <a:pt x="411" y="320"/>
                        <a:pt x="335" y="305"/>
                      </a:cubicBezTo>
                      <a:cubicBezTo>
                        <a:pt x="214" y="274"/>
                        <a:pt x="122" y="122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5"/>
                <p:cNvSpPr/>
                <p:nvPr/>
              </p:nvSpPr>
              <p:spPr>
                <a:xfrm>
                  <a:off x="5313381" y="1443445"/>
                  <a:ext cx="53337" cy="11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4667" extrusionOk="0">
                      <a:moveTo>
                        <a:pt x="1885" y="1"/>
                      </a:moveTo>
                      <a:cubicBezTo>
                        <a:pt x="1870" y="1"/>
                        <a:pt x="1855" y="8"/>
                        <a:pt x="1855" y="24"/>
                      </a:cubicBezTo>
                      <a:cubicBezTo>
                        <a:pt x="1763" y="1270"/>
                        <a:pt x="1885" y="2486"/>
                        <a:pt x="1794" y="3702"/>
                      </a:cubicBezTo>
                      <a:cubicBezTo>
                        <a:pt x="1611" y="3610"/>
                        <a:pt x="1429" y="3519"/>
                        <a:pt x="1216" y="3458"/>
                      </a:cubicBezTo>
                      <a:cubicBezTo>
                        <a:pt x="1186" y="3458"/>
                        <a:pt x="1216" y="4401"/>
                        <a:pt x="1186" y="4492"/>
                      </a:cubicBezTo>
                      <a:cubicBezTo>
                        <a:pt x="730" y="4431"/>
                        <a:pt x="335" y="4218"/>
                        <a:pt x="31" y="3914"/>
                      </a:cubicBezTo>
                      <a:cubicBezTo>
                        <a:pt x="31" y="3914"/>
                        <a:pt x="0" y="3914"/>
                        <a:pt x="0" y="3945"/>
                      </a:cubicBezTo>
                      <a:cubicBezTo>
                        <a:pt x="213" y="4401"/>
                        <a:pt x="669" y="4644"/>
                        <a:pt x="1155" y="4644"/>
                      </a:cubicBezTo>
                      <a:cubicBezTo>
                        <a:pt x="1201" y="4659"/>
                        <a:pt x="1247" y="4667"/>
                        <a:pt x="1281" y="4667"/>
                      </a:cubicBezTo>
                      <a:cubicBezTo>
                        <a:pt x="1315" y="4667"/>
                        <a:pt x="1338" y="4659"/>
                        <a:pt x="1338" y="4644"/>
                      </a:cubicBezTo>
                      <a:cubicBezTo>
                        <a:pt x="1368" y="4370"/>
                        <a:pt x="1399" y="4066"/>
                        <a:pt x="1399" y="3793"/>
                      </a:cubicBezTo>
                      <a:cubicBezTo>
                        <a:pt x="1472" y="3842"/>
                        <a:pt x="1840" y="4048"/>
                        <a:pt x="1981" y="4048"/>
                      </a:cubicBezTo>
                      <a:cubicBezTo>
                        <a:pt x="2016" y="4048"/>
                        <a:pt x="2037" y="4035"/>
                        <a:pt x="2037" y="4005"/>
                      </a:cubicBezTo>
                      <a:cubicBezTo>
                        <a:pt x="2128" y="2668"/>
                        <a:pt x="2098" y="1361"/>
                        <a:pt x="1915" y="24"/>
                      </a:cubicBezTo>
                      <a:cubicBezTo>
                        <a:pt x="1915" y="8"/>
                        <a:pt x="1900" y="1"/>
                        <a:pt x="188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5"/>
                <p:cNvSpPr/>
                <p:nvPr/>
              </p:nvSpPr>
              <p:spPr>
                <a:xfrm>
                  <a:off x="5305013" y="1542258"/>
                  <a:ext cx="35800" cy="2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1055" extrusionOk="0">
                      <a:moveTo>
                        <a:pt x="334" y="1"/>
                      </a:moveTo>
                      <a:cubicBezTo>
                        <a:pt x="243" y="122"/>
                        <a:pt x="182" y="244"/>
                        <a:pt x="122" y="365"/>
                      </a:cubicBezTo>
                      <a:cubicBezTo>
                        <a:pt x="30" y="578"/>
                        <a:pt x="0" y="882"/>
                        <a:pt x="304" y="1004"/>
                      </a:cubicBezTo>
                      <a:cubicBezTo>
                        <a:pt x="375" y="1039"/>
                        <a:pt x="457" y="1054"/>
                        <a:pt x="543" y="1054"/>
                      </a:cubicBezTo>
                      <a:cubicBezTo>
                        <a:pt x="604" y="1054"/>
                        <a:pt x="667" y="1047"/>
                        <a:pt x="730" y="1034"/>
                      </a:cubicBezTo>
                      <a:cubicBezTo>
                        <a:pt x="1003" y="973"/>
                        <a:pt x="1246" y="852"/>
                        <a:pt x="1429" y="669"/>
                      </a:cubicBezTo>
                      <a:cubicBezTo>
                        <a:pt x="1003" y="578"/>
                        <a:pt x="608" y="335"/>
                        <a:pt x="3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5"/>
                <p:cNvSpPr/>
                <p:nvPr/>
              </p:nvSpPr>
              <p:spPr>
                <a:xfrm>
                  <a:off x="5305765" y="1551403"/>
                  <a:ext cx="18288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712" extrusionOk="0">
                      <a:moveTo>
                        <a:pt x="122" y="0"/>
                      </a:moveTo>
                      <a:cubicBezTo>
                        <a:pt x="31" y="244"/>
                        <a:pt x="0" y="517"/>
                        <a:pt x="274" y="639"/>
                      </a:cubicBezTo>
                      <a:cubicBezTo>
                        <a:pt x="385" y="683"/>
                        <a:pt x="497" y="711"/>
                        <a:pt x="608" y="711"/>
                      </a:cubicBezTo>
                      <a:cubicBezTo>
                        <a:pt x="649" y="711"/>
                        <a:pt x="689" y="708"/>
                        <a:pt x="730" y="700"/>
                      </a:cubicBezTo>
                      <a:cubicBezTo>
                        <a:pt x="700" y="335"/>
                        <a:pt x="456" y="61"/>
                        <a:pt x="122" y="0"/>
                      </a:cubicBezTo>
                      <a:close/>
                    </a:path>
                  </a:pathLst>
                </a:custGeom>
                <a:solidFill>
                  <a:srgbClr val="FF9C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5"/>
                <p:cNvSpPr/>
                <p:nvPr/>
              </p:nvSpPr>
              <p:spPr>
                <a:xfrm>
                  <a:off x="5138979" y="1291392"/>
                  <a:ext cx="295494" cy="20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8160" extrusionOk="0">
                      <a:moveTo>
                        <a:pt x="5928" y="0"/>
                      </a:moveTo>
                      <a:cubicBezTo>
                        <a:pt x="4775" y="0"/>
                        <a:pt x="3632" y="293"/>
                        <a:pt x="2736" y="986"/>
                      </a:cubicBezTo>
                      <a:cubicBezTo>
                        <a:pt x="1" y="3114"/>
                        <a:pt x="1247" y="8160"/>
                        <a:pt x="1247" y="8160"/>
                      </a:cubicBezTo>
                      <a:cubicBezTo>
                        <a:pt x="2037" y="7947"/>
                        <a:pt x="2676" y="7308"/>
                        <a:pt x="2858" y="6488"/>
                      </a:cubicBezTo>
                      <a:cubicBezTo>
                        <a:pt x="3922" y="6245"/>
                        <a:pt x="4895" y="5698"/>
                        <a:pt x="5685" y="4938"/>
                      </a:cubicBezTo>
                      <a:lnTo>
                        <a:pt x="5685" y="4938"/>
                      </a:lnTo>
                      <a:cubicBezTo>
                        <a:pt x="5624" y="5059"/>
                        <a:pt x="5198" y="5850"/>
                        <a:pt x="4986" y="6245"/>
                      </a:cubicBezTo>
                      <a:cubicBezTo>
                        <a:pt x="8664" y="6184"/>
                        <a:pt x="10214" y="3631"/>
                        <a:pt x="10214" y="3631"/>
                      </a:cubicBezTo>
                      <a:cubicBezTo>
                        <a:pt x="10791" y="4391"/>
                        <a:pt x="11186" y="5242"/>
                        <a:pt x="11399" y="6153"/>
                      </a:cubicBezTo>
                      <a:cubicBezTo>
                        <a:pt x="11399" y="6153"/>
                        <a:pt x="11794" y="3995"/>
                        <a:pt x="10913" y="2324"/>
                      </a:cubicBezTo>
                      <a:cubicBezTo>
                        <a:pt x="10222" y="1002"/>
                        <a:pt x="8059" y="0"/>
                        <a:pt x="592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5"/>
                <p:cNvSpPr/>
                <p:nvPr/>
              </p:nvSpPr>
              <p:spPr>
                <a:xfrm>
                  <a:off x="5285195" y="1368834"/>
                  <a:ext cx="115392" cy="84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6" h="3367" extrusionOk="0">
                      <a:moveTo>
                        <a:pt x="4587" y="0"/>
                      </a:moveTo>
                      <a:cubicBezTo>
                        <a:pt x="4575" y="0"/>
                        <a:pt x="4560" y="8"/>
                        <a:pt x="4560" y="23"/>
                      </a:cubicBezTo>
                      <a:cubicBezTo>
                        <a:pt x="4408" y="479"/>
                        <a:pt x="4165" y="904"/>
                        <a:pt x="3831" y="1300"/>
                      </a:cubicBezTo>
                      <a:cubicBezTo>
                        <a:pt x="3557" y="1634"/>
                        <a:pt x="3253" y="1968"/>
                        <a:pt x="2888" y="2242"/>
                      </a:cubicBezTo>
                      <a:cubicBezTo>
                        <a:pt x="2068" y="2880"/>
                        <a:pt x="1065" y="3275"/>
                        <a:pt x="1" y="3366"/>
                      </a:cubicBezTo>
                      <a:cubicBezTo>
                        <a:pt x="670" y="3336"/>
                        <a:pt x="1308" y="3214"/>
                        <a:pt x="1946" y="3002"/>
                      </a:cubicBezTo>
                      <a:cubicBezTo>
                        <a:pt x="2341" y="2850"/>
                        <a:pt x="2736" y="2667"/>
                        <a:pt x="3101" y="2424"/>
                      </a:cubicBezTo>
                      <a:cubicBezTo>
                        <a:pt x="3466" y="2120"/>
                        <a:pt x="3831" y="1786"/>
                        <a:pt x="4074" y="1360"/>
                      </a:cubicBezTo>
                      <a:cubicBezTo>
                        <a:pt x="4317" y="965"/>
                        <a:pt x="4499" y="479"/>
                        <a:pt x="4591" y="23"/>
                      </a:cubicBezTo>
                      <a:cubicBezTo>
                        <a:pt x="4606" y="8"/>
                        <a:pt x="4598" y="0"/>
                        <a:pt x="458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5"/>
                <p:cNvSpPr/>
                <p:nvPr/>
              </p:nvSpPr>
              <p:spPr>
                <a:xfrm>
                  <a:off x="5121466" y="1452515"/>
                  <a:ext cx="66289" cy="94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6" h="3774" extrusionOk="0">
                      <a:moveTo>
                        <a:pt x="1051" y="1"/>
                      </a:moveTo>
                      <a:cubicBezTo>
                        <a:pt x="995" y="1"/>
                        <a:pt x="938" y="9"/>
                        <a:pt x="882" y="26"/>
                      </a:cubicBezTo>
                      <a:cubicBezTo>
                        <a:pt x="1" y="300"/>
                        <a:pt x="396" y="3036"/>
                        <a:pt x="1277" y="3583"/>
                      </a:cubicBezTo>
                      <a:cubicBezTo>
                        <a:pt x="1454" y="3712"/>
                        <a:pt x="1653" y="3773"/>
                        <a:pt x="1848" y="3773"/>
                      </a:cubicBezTo>
                      <a:cubicBezTo>
                        <a:pt x="2158" y="3773"/>
                        <a:pt x="2459" y="3619"/>
                        <a:pt x="2645" y="3340"/>
                      </a:cubicBezTo>
                      <a:lnTo>
                        <a:pt x="2645" y="1759"/>
                      </a:lnTo>
                      <a:cubicBezTo>
                        <a:pt x="2645" y="1759"/>
                        <a:pt x="1873" y="1"/>
                        <a:pt x="1051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5"/>
                <p:cNvSpPr/>
                <p:nvPr/>
              </p:nvSpPr>
              <p:spPr>
                <a:xfrm>
                  <a:off x="5146596" y="1472959"/>
                  <a:ext cx="32769" cy="62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2478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31"/>
                      </a:cubicBezTo>
                      <a:cubicBezTo>
                        <a:pt x="609" y="396"/>
                        <a:pt x="852" y="1095"/>
                        <a:pt x="943" y="1794"/>
                      </a:cubicBezTo>
                      <a:cubicBezTo>
                        <a:pt x="878" y="1557"/>
                        <a:pt x="677" y="1412"/>
                        <a:pt x="457" y="1412"/>
                      </a:cubicBezTo>
                      <a:cubicBezTo>
                        <a:pt x="366" y="1412"/>
                        <a:pt x="272" y="1437"/>
                        <a:pt x="183" y="1490"/>
                      </a:cubicBezTo>
                      <a:cubicBezTo>
                        <a:pt x="183" y="1490"/>
                        <a:pt x="183" y="1520"/>
                        <a:pt x="183" y="1520"/>
                      </a:cubicBezTo>
                      <a:cubicBezTo>
                        <a:pt x="211" y="1517"/>
                        <a:pt x="238" y="1516"/>
                        <a:pt x="265" y="1516"/>
                      </a:cubicBezTo>
                      <a:cubicBezTo>
                        <a:pt x="504" y="1516"/>
                        <a:pt x="709" y="1636"/>
                        <a:pt x="791" y="1855"/>
                      </a:cubicBezTo>
                      <a:cubicBezTo>
                        <a:pt x="882" y="2037"/>
                        <a:pt x="943" y="2220"/>
                        <a:pt x="1004" y="2432"/>
                      </a:cubicBezTo>
                      <a:cubicBezTo>
                        <a:pt x="1019" y="2463"/>
                        <a:pt x="1049" y="2478"/>
                        <a:pt x="1076" y="2478"/>
                      </a:cubicBezTo>
                      <a:cubicBezTo>
                        <a:pt x="1103" y="2478"/>
                        <a:pt x="1125" y="2463"/>
                        <a:pt x="1125" y="2432"/>
                      </a:cubicBezTo>
                      <a:cubicBezTo>
                        <a:pt x="1308" y="1551"/>
                        <a:pt x="882" y="274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5"/>
                <p:cNvSpPr/>
                <p:nvPr/>
              </p:nvSpPr>
              <p:spPr>
                <a:xfrm>
                  <a:off x="5121466" y="1452515"/>
                  <a:ext cx="66289" cy="94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6" h="3766" extrusionOk="0">
                      <a:moveTo>
                        <a:pt x="1051" y="1"/>
                      </a:moveTo>
                      <a:cubicBezTo>
                        <a:pt x="995" y="1"/>
                        <a:pt x="938" y="9"/>
                        <a:pt x="882" y="26"/>
                      </a:cubicBezTo>
                      <a:cubicBezTo>
                        <a:pt x="1" y="300"/>
                        <a:pt x="426" y="3036"/>
                        <a:pt x="1277" y="3583"/>
                      </a:cubicBezTo>
                      <a:cubicBezTo>
                        <a:pt x="1338" y="3613"/>
                        <a:pt x="1399" y="3643"/>
                        <a:pt x="1460" y="3674"/>
                      </a:cubicBezTo>
                      <a:cubicBezTo>
                        <a:pt x="1612" y="3735"/>
                        <a:pt x="1733" y="3765"/>
                        <a:pt x="1885" y="3765"/>
                      </a:cubicBezTo>
                      <a:cubicBezTo>
                        <a:pt x="1946" y="3765"/>
                        <a:pt x="2007" y="3735"/>
                        <a:pt x="2068" y="3735"/>
                      </a:cubicBezTo>
                      <a:cubicBezTo>
                        <a:pt x="2311" y="3643"/>
                        <a:pt x="2524" y="3522"/>
                        <a:pt x="2645" y="3309"/>
                      </a:cubicBezTo>
                      <a:lnTo>
                        <a:pt x="2645" y="1759"/>
                      </a:lnTo>
                      <a:cubicBezTo>
                        <a:pt x="2645" y="1759"/>
                        <a:pt x="1873" y="1"/>
                        <a:pt x="1051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5"/>
                <p:cNvSpPr/>
                <p:nvPr/>
              </p:nvSpPr>
              <p:spPr>
                <a:xfrm>
                  <a:off x="5146596" y="1472959"/>
                  <a:ext cx="32769" cy="62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2478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31"/>
                      </a:cubicBezTo>
                      <a:cubicBezTo>
                        <a:pt x="609" y="396"/>
                        <a:pt x="852" y="1095"/>
                        <a:pt x="943" y="1794"/>
                      </a:cubicBezTo>
                      <a:cubicBezTo>
                        <a:pt x="878" y="1557"/>
                        <a:pt x="677" y="1412"/>
                        <a:pt x="457" y="1412"/>
                      </a:cubicBezTo>
                      <a:cubicBezTo>
                        <a:pt x="366" y="1412"/>
                        <a:pt x="272" y="1437"/>
                        <a:pt x="183" y="1490"/>
                      </a:cubicBezTo>
                      <a:cubicBezTo>
                        <a:pt x="183" y="1490"/>
                        <a:pt x="183" y="1520"/>
                        <a:pt x="183" y="1520"/>
                      </a:cubicBezTo>
                      <a:cubicBezTo>
                        <a:pt x="211" y="1517"/>
                        <a:pt x="238" y="1516"/>
                        <a:pt x="265" y="1516"/>
                      </a:cubicBezTo>
                      <a:cubicBezTo>
                        <a:pt x="504" y="1516"/>
                        <a:pt x="709" y="1636"/>
                        <a:pt x="791" y="1855"/>
                      </a:cubicBezTo>
                      <a:cubicBezTo>
                        <a:pt x="882" y="2037"/>
                        <a:pt x="943" y="2220"/>
                        <a:pt x="1004" y="2432"/>
                      </a:cubicBezTo>
                      <a:cubicBezTo>
                        <a:pt x="1019" y="2463"/>
                        <a:pt x="1049" y="2478"/>
                        <a:pt x="1076" y="2478"/>
                      </a:cubicBezTo>
                      <a:cubicBezTo>
                        <a:pt x="1103" y="2478"/>
                        <a:pt x="1125" y="2463"/>
                        <a:pt x="1125" y="2432"/>
                      </a:cubicBezTo>
                      <a:cubicBezTo>
                        <a:pt x="1308" y="1551"/>
                        <a:pt x="882" y="274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5"/>
                <p:cNvSpPr/>
                <p:nvPr/>
              </p:nvSpPr>
              <p:spPr>
                <a:xfrm>
                  <a:off x="5150404" y="1533114"/>
                  <a:ext cx="24401" cy="5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2099" extrusionOk="0">
                      <a:moveTo>
                        <a:pt x="609" y="1"/>
                      </a:moveTo>
                      <a:cubicBezTo>
                        <a:pt x="548" y="1"/>
                        <a:pt x="517" y="31"/>
                        <a:pt x="517" y="92"/>
                      </a:cubicBezTo>
                      <a:cubicBezTo>
                        <a:pt x="517" y="153"/>
                        <a:pt x="548" y="183"/>
                        <a:pt x="609" y="183"/>
                      </a:cubicBezTo>
                      <a:cubicBezTo>
                        <a:pt x="639" y="183"/>
                        <a:pt x="700" y="366"/>
                        <a:pt x="730" y="578"/>
                      </a:cubicBezTo>
                      <a:cubicBezTo>
                        <a:pt x="791" y="882"/>
                        <a:pt x="791" y="1186"/>
                        <a:pt x="730" y="1490"/>
                      </a:cubicBezTo>
                      <a:cubicBezTo>
                        <a:pt x="700" y="1764"/>
                        <a:pt x="609" y="1916"/>
                        <a:pt x="517" y="1916"/>
                      </a:cubicBezTo>
                      <a:cubicBezTo>
                        <a:pt x="487" y="1916"/>
                        <a:pt x="457" y="1916"/>
                        <a:pt x="426" y="1885"/>
                      </a:cubicBezTo>
                      <a:cubicBezTo>
                        <a:pt x="244" y="1673"/>
                        <a:pt x="274" y="882"/>
                        <a:pt x="305" y="487"/>
                      </a:cubicBezTo>
                      <a:cubicBezTo>
                        <a:pt x="244" y="457"/>
                        <a:pt x="183" y="426"/>
                        <a:pt x="122" y="396"/>
                      </a:cubicBezTo>
                      <a:lnTo>
                        <a:pt x="122" y="396"/>
                      </a:lnTo>
                      <a:cubicBezTo>
                        <a:pt x="92" y="639"/>
                        <a:pt x="1" y="1673"/>
                        <a:pt x="274" y="2007"/>
                      </a:cubicBezTo>
                      <a:cubicBezTo>
                        <a:pt x="335" y="2068"/>
                        <a:pt x="426" y="2098"/>
                        <a:pt x="517" y="2098"/>
                      </a:cubicBezTo>
                      <a:cubicBezTo>
                        <a:pt x="639" y="2098"/>
                        <a:pt x="791" y="2037"/>
                        <a:pt x="882" y="1733"/>
                      </a:cubicBezTo>
                      <a:cubicBezTo>
                        <a:pt x="943" y="1490"/>
                        <a:pt x="973" y="1278"/>
                        <a:pt x="973" y="1034"/>
                      </a:cubicBezTo>
                      <a:cubicBezTo>
                        <a:pt x="973" y="882"/>
                        <a:pt x="943" y="700"/>
                        <a:pt x="943" y="548"/>
                      </a:cubicBezTo>
                      <a:cubicBezTo>
                        <a:pt x="882" y="244"/>
                        <a:pt x="791" y="1"/>
                        <a:pt x="609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5146596" y="1665625"/>
                  <a:ext cx="142423" cy="14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846" extrusionOk="0">
                      <a:moveTo>
                        <a:pt x="913" y="1"/>
                      </a:moveTo>
                      <a:lnTo>
                        <a:pt x="1" y="1004"/>
                      </a:lnTo>
                      <a:cubicBezTo>
                        <a:pt x="1" y="1004"/>
                        <a:pt x="2958" y="5845"/>
                        <a:pt x="3124" y="5845"/>
                      </a:cubicBezTo>
                      <a:cubicBezTo>
                        <a:pt x="3128" y="5845"/>
                        <a:pt x="3131" y="5842"/>
                        <a:pt x="3132" y="5837"/>
                      </a:cubicBezTo>
                      <a:lnTo>
                        <a:pt x="4165" y="3648"/>
                      </a:lnTo>
                      <a:lnTo>
                        <a:pt x="5685" y="5168"/>
                      </a:lnTo>
                      <a:lnTo>
                        <a:pt x="5533" y="1369"/>
                      </a:lnTo>
                      <a:lnTo>
                        <a:pt x="5046" y="609"/>
                      </a:lnTo>
                      <a:lnTo>
                        <a:pt x="4043" y="3162"/>
                      </a:lnTo>
                      <a:lnTo>
                        <a:pt x="91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5145067" y="1690428"/>
                  <a:ext cx="146231" cy="126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7" h="5030" extrusionOk="0">
                      <a:moveTo>
                        <a:pt x="33" y="0"/>
                      </a:moveTo>
                      <a:cubicBezTo>
                        <a:pt x="14" y="0"/>
                        <a:pt x="1" y="14"/>
                        <a:pt x="1" y="14"/>
                      </a:cubicBezTo>
                      <a:cubicBezTo>
                        <a:pt x="457" y="865"/>
                        <a:pt x="3132" y="5029"/>
                        <a:pt x="3162" y="5029"/>
                      </a:cubicBezTo>
                      <a:cubicBezTo>
                        <a:pt x="3557" y="4269"/>
                        <a:pt x="3922" y="3509"/>
                        <a:pt x="4226" y="2719"/>
                      </a:cubicBezTo>
                      <a:cubicBezTo>
                        <a:pt x="4712" y="3297"/>
                        <a:pt x="5259" y="3813"/>
                        <a:pt x="5807" y="4300"/>
                      </a:cubicBezTo>
                      <a:cubicBezTo>
                        <a:pt x="5837" y="3692"/>
                        <a:pt x="5807" y="2901"/>
                        <a:pt x="5776" y="2263"/>
                      </a:cubicBezTo>
                      <a:cubicBezTo>
                        <a:pt x="5715" y="1655"/>
                        <a:pt x="5685" y="1017"/>
                        <a:pt x="5624" y="379"/>
                      </a:cubicBezTo>
                      <a:cubicBezTo>
                        <a:pt x="5624" y="363"/>
                        <a:pt x="5609" y="356"/>
                        <a:pt x="5594" y="356"/>
                      </a:cubicBezTo>
                      <a:cubicBezTo>
                        <a:pt x="5579" y="356"/>
                        <a:pt x="5563" y="363"/>
                        <a:pt x="5563" y="379"/>
                      </a:cubicBezTo>
                      <a:cubicBezTo>
                        <a:pt x="5442" y="986"/>
                        <a:pt x="5624" y="3388"/>
                        <a:pt x="5624" y="3965"/>
                      </a:cubicBezTo>
                      <a:cubicBezTo>
                        <a:pt x="5564" y="3875"/>
                        <a:pt x="4258" y="2658"/>
                        <a:pt x="4227" y="2658"/>
                      </a:cubicBezTo>
                      <a:cubicBezTo>
                        <a:pt x="4226" y="2658"/>
                        <a:pt x="4226" y="2658"/>
                        <a:pt x="4226" y="2658"/>
                      </a:cubicBezTo>
                      <a:cubicBezTo>
                        <a:pt x="3983" y="2993"/>
                        <a:pt x="3253" y="4573"/>
                        <a:pt x="3193" y="4725"/>
                      </a:cubicBezTo>
                      <a:cubicBezTo>
                        <a:pt x="2706" y="3935"/>
                        <a:pt x="639" y="743"/>
                        <a:pt x="62" y="14"/>
                      </a:cubicBezTo>
                      <a:cubicBezTo>
                        <a:pt x="52" y="4"/>
                        <a:pt x="42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5362888" y="2030412"/>
                  <a:ext cx="463772" cy="50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2" h="20123" extrusionOk="0">
                      <a:moveTo>
                        <a:pt x="5563" y="0"/>
                      </a:moveTo>
                      <a:lnTo>
                        <a:pt x="0" y="17903"/>
                      </a:lnTo>
                      <a:lnTo>
                        <a:pt x="12918" y="20122"/>
                      </a:lnTo>
                      <a:lnTo>
                        <a:pt x="18511" y="2219"/>
                      </a:lnTo>
                      <a:lnTo>
                        <a:pt x="5563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5378873" y="2033443"/>
                  <a:ext cx="463772" cy="50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2" h="20093" extrusionOk="0">
                      <a:moveTo>
                        <a:pt x="5563" y="1"/>
                      </a:moveTo>
                      <a:lnTo>
                        <a:pt x="0" y="17904"/>
                      </a:lnTo>
                      <a:lnTo>
                        <a:pt x="12919" y="20092"/>
                      </a:lnTo>
                      <a:lnTo>
                        <a:pt x="18511" y="2220"/>
                      </a:lnTo>
                      <a:lnTo>
                        <a:pt x="5563" y="1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5"/>
                <p:cNvSpPr/>
                <p:nvPr/>
              </p:nvSpPr>
              <p:spPr>
                <a:xfrm>
                  <a:off x="4744502" y="1709093"/>
                  <a:ext cx="619248" cy="79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8" h="31622" extrusionOk="0">
                      <a:moveTo>
                        <a:pt x="14188" y="0"/>
                      </a:moveTo>
                      <a:cubicBezTo>
                        <a:pt x="13771" y="0"/>
                        <a:pt x="13278" y="360"/>
                        <a:pt x="12828" y="941"/>
                      </a:cubicBezTo>
                      <a:cubicBezTo>
                        <a:pt x="8907" y="6017"/>
                        <a:pt x="1" y="19482"/>
                        <a:pt x="2372" y="22217"/>
                      </a:cubicBezTo>
                      <a:cubicBezTo>
                        <a:pt x="6293" y="26746"/>
                        <a:pt x="15867" y="30728"/>
                        <a:pt x="18846" y="31610"/>
                      </a:cubicBezTo>
                      <a:cubicBezTo>
                        <a:pt x="18873" y="31618"/>
                        <a:pt x="18901" y="31622"/>
                        <a:pt x="18931" y="31622"/>
                      </a:cubicBezTo>
                      <a:cubicBezTo>
                        <a:pt x="20340" y="31622"/>
                        <a:pt x="24718" y="22596"/>
                        <a:pt x="23527" y="21822"/>
                      </a:cubicBezTo>
                      <a:cubicBezTo>
                        <a:pt x="22068" y="20910"/>
                        <a:pt x="12433" y="17780"/>
                        <a:pt x="12463" y="16898"/>
                      </a:cubicBezTo>
                      <a:cubicBezTo>
                        <a:pt x="12493" y="16382"/>
                        <a:pt x="13770" y="11002"/>
                        <a:pt x="14773" y="5652"/>
                      </a:cubicBezTo>
                      <a:cubicBezTo>
                        <a:pt x="15568" y="1493"/>
                        <a:pt x="15037" y="0"/>
                        <a:pt x="14188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5"/>
                <p:cNvSpPr/>
                <p:nvPr/>
              </p:nvSpPr>
              <p:spPr>
                <a:xfrm>
                  <a:off x="5196103" y="2180836"/>
                  <a:ext cx="538403" cy="323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12917" extrusionOk="0">
                      <a:moveTo>
                        <a:pt x="11589" y="0"/>
                      </a:moveTo>
                      <a:cubicBezTo>
                        <a:pt x="10286" y="0"/>
                        <a:pt x="8470" y="300"/>
                        <a:pt x="7326" y="562"/>
                      </a:cubicBezTo>
                      <a:cubicBezTo>
                        <a:pt x="4712" y="1230"/>
                        <a:pt x="791" y="2355"/>
                        <a:pt x="791" y="2355"/>
                      </a:cubicBezTo>
                      <a:cubicBezTo>
                        <a:pt x="791" y="2355"/>
                        <a:pt x="1" y="12507"/>
                        <a:pt x="426" y="12659"/>
                      </a:cubicBezTo>
                      <a:cubicBezTo>
                        <a:pt x="861" y="12827"/>
                        <a:pt x="1361" y="12917"/>
                        <a:pt x="1909" y="12917"/>
                      </a:cubicBezTo>
                      <a:cubicBezTo>
                        <a:pt x="3738" y="12917"/>
                        <a:pt x="6112" y="11927"/>
                        <a:pt x="8451" y="9589"/>
                      </a:cubicBezTo>
                      <a:cubicBezTo>
                        <a:pt x="8451" y="9589"/>
                        <a:pt x="12005" y="11453"/>
                        <a:pt x="13997" y="11453"/>
                      </a:cubicBezTo>
                      <a:cubicBezTo>
                        <a:pt x="14510" y="11453"/>
                        <a:pt x="14920" y="11329"/>
                        <a:pt x="15138" y="11018"/>
                      </a:cubicBezTo>
                      <a:cubicBezTo>
                        <a:pt x="15573" y="10406"/>
                        <a:pt x="14724" y="9592"/>
                        <a:pt x="13652" y="8881"/>
                      </a:cubicBezTo>
                      <a:lnTo>
                        <a:pt x="13652" y="8881"/>
                      </a:lnTo>
                      <a:cubicBezTo>
                        <a:pt x="14766" y="9400"/>
                        <a:pt x="15950" y="9845"/>
                        <a:pt x="16739" y="9845"/>
                      </a:cubicBezTo>
                      <a:cubicBezTo>
                        <a:pt x="17084" y="9845"/>
                        <a:pt x="17354" y="9760"/>
                        <a:pt x="17508" y="9559"/>
                      </a:cubicBezTo>
                      <a:cubicBezTo>
                        <a:pt x="17989" y="8933"/>
                        <a:pt x="17438" y="8171"/>
                        <a:pt x="16549" y="7458"/>
                      </a:cubicBezTo>
                      <a:lnTo>
                        <a:pt x="16549" y="7458"/>
                      </a:lnTo>
                      <a:cubicBezTo>
                        <a:pt x="17376" y="7823"/>
                        <a:pt x="18177" y="8082"/>
                        <a:pt x="18779" y="8082"/>
                      </a:cubicBezTo>
                      <a:cubicBezTo>
                        <a:pt x="19203" y="8082"/>
                        <a:pt x="19529" y="7954"/>
                        <a:pt x="19697" y="7644"/>
                      </a:cubicBezTo>
                      <a:cubicBezTo>
                        <a:pt x="20338" y="6478"/>
                        <a:pt x="18022" y="5038"/>
                        <a:pt x="16268" y="4152"/>
                      </a:cubicBezTo>
                      <a:lnTo>
                        <a:pt x="16268" y="4152"/>
                      </a:lnTo>
                      <a:cubicBezTo>
                        <a:pt x="17464" y="4654"/>
                        <a:pt x="18990" y="5200"/>
                        <a:pt x="19968" y="5200"/>
                      </a:cubicBezTo>
                      <a:cubicBezTo>
                        <a:pt x="20453" y="5200"/>
                        <a:pt x="20804" y="5066"/>
                        <a:pt x="20913" y="4726"/>
                      </a:cubicBezTo>
                      <a:cubicBezTo>
                        <a:pt x="21490" y="2963"/>
                        <a:pt x="14286" y="410"/>
                        <a:pt x="12524" y="75"/>
                      </a:cubicBezTo>
                      <a:cubicBezTo>
                        <a:pt x="12267" y="23"/>
                        <a:pt x="11948" y="0"/>
                        <a:pt x="11589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4766600" y="1697343"/>
                  <a:ext cx="490428" cy="791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6" h="31593" extrusionOk="0">
                      <a:moveTo>
                        <a:pt x="13751" y="0"/>
                      </a:moveTo>
                      <a:cubicBezTo>
                        <a:pt x="13027" y="0"/>
                        <a:pt x="11768" y="1320"/>
                        <a:pt x="11277" y="1926"/>
                      </a:cubicBezTo>
                      <a:cubicBezTo>
                        <a:pt x="9484" y="4145"/>
                        <a:pt x="0" y="17702"/>
                        <a:pt x="730" y="21592"/>
                      </a:cubicBezTo>
                      <a:cubicBezTo>
                        <a:pt x="1459" y="25452"/>
                        <a:pt x="14925" y="31592"/>
                        <a:pt x="14925" y="31592"/>
                      </a:cubicBezTo>
                      <a:lnTo>
                        <a:pt x="19575" y="20741"/>
                      </a:lnTo>
                      <a:cubicBezTo>
                        <a:pt x="19575" y="20741"/>
                        <a:pt x="12189" y="17702"/>
                        <a:pt x="11976" y="17306"/>
                      </a:cubicBezTo>
                      <a:cubicBezTo>
                        <a:pt x="11763" y="16911"/>
                        <a:pt x="14469" y="7398"/>
                        <a:pt x="14499" y="3932"/>
                      </a:cubicBezTo>
                      <a:cubicBezTo>
                        <a:pt x="14560" y="1318"/>
                        <a:pt x="14621" y="194"/>
                        <a:pt x="13861" y="11"/>
                      </a:cubicBezTo>
                      <a:cubicBezTo>
                        <a:pt x="13826" y="4"/>
                        <a:pt x="13789" y="0"/>
                        <a:pt x="1375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4766600" y="1697343"/>
                  <a:ext cx="428748" cy="76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4" h="30468" extrusionOk="0">
                      <a:moveTo>
                        <a:pt x="13751" y="0"/>
                      </a:moveTo>
                      <a:cubicBezTo>
                        <a:pt x="13027" y="0"/>
                        <a:pt x="11768" y="1320"/>
                        <a:pt x="11277" y="1926"/>
                      </a:cubicBezTo>
                      <a:cubicBezTo>
                        <a:pt x="9484" y="4145"/>
                        <a:pt x="0" y="17732"/>
                        <a:pt x="730" y="21592"/>
                      </a:cubicBezTo>
                      <a:cubicBezTo>
                        <a:pt x="1459" y="25452"/>
                        <a:pt x="11946" y="30468"/>
                        <a:pt x="11946" y="30468"/>
                      </a:cubicBezTo>
                      <a:lnTo>
                        <a:pt x="17113" y="19434"/>
                      </a:lnTo>
                      <a:cubicBezTo>
                        <a:pt x="17113" y="19434"/>
                        <a:pt x="12189" y="17702"/>
                        <a:pt x="11976" y="17337"/>
                      </a:cubicBezTo>
                      <a:cubicBezTo>
                        <a:pt x="11763" y="16942"/>
                        <a:pt x="14469" y="7398"/>
                        <a:pt x="14499" y="3932"/>
                      </a:cubicBezTo>
                      <a:cubicBezTo>
                        <a:pt x="14560" y="1349"/>
                        <a:pt x="14621" y="224"/>
                        <a:pt x="13861" y="11"/>
                      </a:cubicBezTo>
                      <a:cubicBezTo>
                        <a:pt x="13826" y="4"/>
                        <a:pt x="13789" y="0"/>
                        <a:pt x="1375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5061312" y="1873724"/>
                  <a:ext cx="134607" cy="313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3" h="12520" extrusionOk="0">
                      <a:moveTo>
                        <a:pt x="2417" y="0"/>
                      </a:moveTo>
                      <a:cubicBezTo>
                        <a:pt x="2409" y="0"/>
                        <a:pt x="2402" y="8"/>
                        <a:pt x="2402" y="23"/>
                      </a:cubicBezTo>
                      <a:cubicBezTo>
                        <a:pt x="2250" y="449"/>
                        <a:pt x="2159" y="874"/>
                        <a:pt x="2067" y="1300"/>
                      </a:cubicBezTo>
                      <a:cubicBezTo>
                        <a:pt x="1946" y="1725"/>
                        <a:pt x="1824" y="2151"/>
                        <a:pt x="1733" y="2576"/>
                      </a:cubicBezTo>
                      <a:cubicBezTo>
                        <a:pt x="1520" y="3427"/>
                        <a:pt x="1338" y="4279"/>
                        <a:pt x="1125" y="5130"/>
                      </a:cubicBezTo>
                      <a:cubicBezTo>
                        <a:pt x="912" y="5981"/>
                        <a:pt x="730" y="6832"/>
                        <a:pt x="548" y="7683"/>
                      </a:cubicBezTo>
                      <a:cubicBezTo>
                        <a:pt x="304" y="8564"/>
                        <a:pt x="122" y="9476"/>
                        <a:pt x="0" y="10418"/>
                      </a:cubicBezTo>
                      <a:cubicBezTo>
                        <a:pt x="0" y="10449"/>
                        <a:pt x="4225" y="12151"/>
                        <a:pt x="5229" y="12516"/>
                      </a:cubicBezTo>
                      <a:cubicBezTo>
                        <a:pt x="5237" y="12518"/>
                        <a:pt x="5245" y="12520"/>
                        <a:pt x="5252" y="12520"/>
                      </a:cubicBezTo>
                      <a:cubicBezTo>
                        <a:pt x="5329" y="12520"/>
                        <a:pt x="5372" y="12389"/>
                        <a:pt x="5289" y="12333"/>
                      </a:cubicBezTo>
                      <a:cubicBezTo>
                        <a:pt x="4408" y="11877"/>
                        <a:pt x="213" y="10145"/>
                        <a:pt x="213" y="10145"/>
                      </a:cubicBezTo>
                      <a:cubicBezTo>
                        <a:pt x="213" y="10145"/>
                        <a:pt x="669" y="8443"/>
                        <a:pt x="882" y="7622"/>
                      </a:cubicBezTo>
                      <a:cubicBezTo>
                        <a:pt x="1064" y="6801"/>
                        <a:pt x="1247" y="5920"/>
                        <a:pt x="1429" y="5069"/>
                      </a:cubicBezTo>
                      <a:lnTo>
                        <a:pt x="1763" y="3458"/>
                      </a:lnTo>
                      <a:cubicBezTo>
                        <a:pt x="1915" y="3154"/>
                        <a:pt x="2067" y="2850"/>
                        <a:pt x="2219" y="2546"/>
                      </a:cubicBezTo>
                      <a:cubicBezTo>
                        <a:pt x="2432" y="2060"/>
                        <a:pt x="2645" y="1543"/>
                        <a:pt x="2858" y="1026"/>
                      </a:cubicBezTo>
                      <a:lnTo>
                        <a:pt x="2827" y="1026"/>
                      </a:lnTo>
                      <a:cubicBezTo>
                        <a:pt x="2523" y="1513"/>
                        <a:pt x="2280" y="1999"/>
                        <a:pt x="2037" y="2516"/>
                      </a:cubicBezTo>
                      <a:cubicBezTo>
                        <a:pt x="1976" y="2607"/>
                        <a:pt x="1946" y="2698"/>
                        <a:pt x="1915" y="2820"/>
                      </a:cubicBezTo>
                      <a:cubicBezTo>
                        <a:pt x="1915" y="2728"/>
                        <a:pt x="1946" y="2637"/>
                        <a:pt x="1976" y="2546"/>
                      </a:cubicBezTo>
                      <a:cubicBezTo>
                        <a:pt x="2067" y="2120"/>
                        <a:pt x="2128" y="1665"/>
                        <a:pt x="2219" y="1239"/>
                      </a:cubicBezTo>
                      <a:cubicBezTo>
                        <a:pt x="2311" y="813"/>
                        <a:pt x="2402" y="418"/>
                        <a:pt x="2432" y="23"/>
                      </a:cubicBezTo>
                      <a:cubicBezTo>
                        <a:pt x="2432" y="8"/>
                        <a:pt x="2425" y="0"/>
                        <a:pt x="24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5034654" y="2184670"/>
                  <a:ext cx="105872" cy="22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8890" extrusionOk="0">
                      <a:moveTo>
                        <a:pt x="4191" y="1"/>
                      </a:moveTo>
                      <a:cubicBezTo>
                        <a:pt x="4183" y="1"/>
                        <a:pt x="4174" y="5"/>
                        <a:pt x="4165" y="14"/>
                      </a:cubicBezTo>
                      <a:cubicBezTo>
                        <a:pt x="3770" y="743"/>
                        <a:pt x="3405" y="1503"/>
                        <a:pt x="3071" y="2232"/>
                      </a:cubicBezTo>
                      <a:cubicBezTo>
                        <a:pt x="2706" y="2992"/>
                        <a:pt x="2341" y="3691"/>
                        <a:pt x="2007" y="4451"/>
                      </a:cubicBezTo>
                      <a:cubicBezTo>
                        <a:pt x="1642" y="5181"/>
                        <a:pt x="1308" y="5910"/>
                        <a:pt x="943" y="6640"/>
                      </a:cubicBezTo>
                      <a:cubicBezTo>
                        <a:pt x="791" y="7005"/>
                        <a:pt x="639" y="7369"/>
                        <a:pt x="487" y="7734"/>
                      </a:cubicBezTo>
                      <a:cubicBezTo>
                        <a:pt x="335" y="8129"/>
                        <a:pt x="122" y="8464"/>
                        <a:pt x="31" y="8859"/>
                      </a:cubicBezTo>
                      <a:cubicBezTo>
                        <a:pt x="1" y="8889"/>
                        <a:pt x="61" y="8889"/>
                        <a:pt x="61" y="8889"/>
                      </a:cubicBezTo>
                      <a:cubicBezTo>
                        <a:pt x="305" y="8524"/>
                        <a:pt x="457" y="8160"/>
                        <a:pt x="669" y="7795"/>
                      </a:cubicBezTo>
                      <a:cubicBezTo>
                        <a:pt x="852" y="7430"/>
                        <a:pt x="1034" y="7035"/>
                        <a:pt x="1216" y="6670"/>
                      </a:cubicBezTo>
                      <a:cubicBezTo>
                        <a:pt x="1551" y="5971"/>
                        <a:pt x="1885" y="5242"/>
                        <a:pt x="2219" y="4512"/>
                      </a:cubicBezTo>
                      <a:cubicBezTo>
                        <a:pt x="2554" y="3783"/>
                        <a:pt x="2888" y="3053"/>
                        <a:pt x="3223" y="2324"/>
                      </a:cubicBezTo>
                      <a:cubicBezTo>
                        <a:pt x="3557" y="1594"/>
                        <a:pt x="3952" y="834"/>
                        <a:pt x="4226" y="44"/>
                      </a:cubicBezTo>
                      <a:cubicBezTo>
                        <a:pt x="4226" y="22"/>
                        <a:pt x="4210" y="1"/>
                        <a:pt x="41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5"/>
                <p:cNvSpPr/>
                <p:nvPr/>
              </p:nvSpPr>
              <p:spPr>
                <a:xfrm>
                  <a:off x="5480166" y="1249076"/>
                  <a:ext cx="389140" cy="28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3" h="11279" extrusionOk="0">
                      <a:moveTo>
                        <a:pt x="7903" y="0"/>
                      </a:moveTo>
                      <a:cubicBezTo>
                        <a:pt x="3708" y="0"/>
                        <a:pt x="274" y="2523"/>
                        <a:pt x="274" y="5654"/>
                      </a:cubicBezTo>
                      <a:cubicBezTo>
                        <a:pt x="274" y="6505"/>
                        <a:pt x="547" y="7387"/>
                        <a:pt x="1034" y="8086"/>
                      </a:cubicBezTo>
                      <a:lnTo>
                        <a:pt x="0" y="10396"/>
                      </a:lnTo>
                      <a:lnTo>
                        <a:pt x="0" y="10396"/>
                      </a:lnTo>
                      <a:lnTo>
                        <a:pt x="2645" y="9727"/>
                      </a:lnTo>
                      <a:cubicBezTo>
                        <a:pt x="4154" y="10733"/>
                        <a:pt x="5951" y="11278"/>
                        <a:pt x="7756" y="11278"/>
                      </a:cubicBezTo>
                      <a:cubicBezTo>
                        <a:pt x="7805" y="11278"/>
                        <a:pt x="7854" y="11278"/>
                        <a:pt x="7903" y="11277"/>
                      </a:cubicBezTo>
                      <a:cubicBezTo>
                        <a:pt x="12128" y="11277"/>
                        <a:pt x="15532" y="8754"/>
                        <a:pt x="15532" y="5654"/>
                      </a:cubicBezTo>
                      <a:cubicBezTo>
                        <a:pt x="15532" y="2523"/>
                        <a:pt x="12128" y="0"/>
                        <a:pt x="7903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5"/>
                <p:cNvSpPr/>
                <p:nvPr/>
              </p:nvSpPr>
              <p:spPr>
                <a:xfrm>
                  <a:off x="5746692" y="1370914"/>
                  <a:ext cx="46472" cy="39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68" extrusionOk="0">
                      <a:moveTo>
                        <a:pt x="791" y="1"/>
                      </a:moveTo>
                      <a:cubicBezTo>
                        <a:pt x="365" y="1"/>
                        <a:pt x="1" y="335"/>
                        <a:pt x="1" y="791"/>
                      </a:cubicBezTo>
                      <a:cubicBezTo>
                        <a:pt x="1" y="1262"/>
                        <a:pt x="387" y="1568"/>
                        <a:pt x="798" y="1568"/>
                      </a:cubicBezTo>
                      <a:cubicBezTo>
                        <a:pt x="996" y="1568"/>
                        <a:pt x="1200" y="1497"/>
                        <a:pt x="1368" y="1338"/>
                      </a:cubicBezTo>
                      <a:cubicBezTo>
                        <a:pt x="1855" y="852"/>
                        <a:pt x="1520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5"/>
                <p:cNvSpPr/>
                <p:nvPr/>
              </p:nvSpPr>
              <p:spPr>
                <a:xfrm>
                  <a:off x="5658351" y="1370914"/>
                  <a:ext cx="39633" cy="3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582" extrusionOk="0">
                      <a:moveTo>
                        <a:pt x="791" y="1"/>
                      </a:moveTo>
                      <a:cubicBezTo>
                        <a:pt x="365" y="1"/>
                        <a:pt x="1" y="335"/>
                        <a:pt x="1" y="791"/>
                      </a:cubicBezTo>
                      <a:cubicBezTo>
                        <a:pt x="1" y="1217"/>
                        <a:pt x="365" y="1581"/>
                        <a:pt x="791" y="1581"/>
                      </a:cubicBezTo>
                      <a:cubicBezTo>
                        <a:pt x="1217" y="1581"/>
                        <a:pt x="1581" y="1217"/>
                        <a:pt x="1581" y="791"/>
                      </a:cubicBezTo>
                      <a:cubicBezTo>
                        <a:pt x="1581" y="335"/>
                        <a:pt x="1217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5"/>
                <p:cNvSpPr/>
                <p:nvPr/>
              </p:nvSpPr>
              <p:spPr>
                <a:xfrm>
                  <a:off x="5570010" y="1370914"/>
                  <a:ext cx="39633" cy="3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582" extrusionOk="0">
                      <a:moveTo>
                        <a:pt x="791" y="1"/>
                      </a:moveTo>
                      <a:cubicBezTo>
                        <a:pt x="335" y="1"/>
                        <a:pt x="1" y="335"/>
                        <a:pt x="1" y="791"/>
                      </a:cubicBezTo>
                      <a:cubicBezTo>
                        <a:pt x="1" y="1217"/>
                        <a:pt x="335" y="1581"/>
                        <a:pt x="791" y="1581"/>
                      </a:cubicBezTo>
                      <a:cubicBezTo>
                        <a:pt x="1217" y="1581"/>
                        <a:pt x="1581" y="1217"/>
                        <a:pt x="1581" y="791"/>
                      </a:cubicBezTo>
                      <a:cubicBezTo>
                        <a:pt x="1581" y="335"/>
                        <a:pt x="1217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5"/>
                <p:cNvSpPr/>
                <p:nvPr/>
              </p:nvSpPr>
              <p:spPr>
                <a:xfrm>
                  <a:off x="5514650" y="2251113"/>
                  <a:ext cx="165000" cy="9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3632" extrusionOk="0">
                      <a:moveTo>
                        <a:pt x="9" y="0"/>
                      </a:moveTo>
                      <a:cubicBezTo>
                        <a:pt x="0" y="0"/>
                        <a:pt x="0" y="14"/>
                        <a:pt x="0" y="14"/>
                      </a:cubicBezTo>
                      <a:cubicBezTo>
                        <a:pt x="699" y="348"/>
                        <a:pt x="1125" y="591"/>
                        <a:pt x="1854" y="925"/>
                      </a:cubicBezTo>
                      <a:cubicBezTo>
                        <a:pt x="2553" y="1260"/>
                        <a:pt x="5107" y="2476"/>
                        <a:pt x="6566" y="3631"/>
                      </a:cubicBezTo>
                      <a:cubicBezTo>
                        <a:pt x="6566" y="3631"/>
                        <a:pt x="6566" y="3631"/>
                        <a:pt x="6567" y="3631"/>
                      </a:cubicBezTo>
                      <a:cubicBezTo>
                        <a:pt x="6600" y="3631"/>
                        <a:pt x="4709" y="1493"/>
                        <a:pt x="31" y="14"/>
                      </a:cubicBezTo>
                      <a:cubicBezTo>
                        <a:pt x="20" y="3"/>
                        <a:pt x="1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5"/>
                <p:cNvSpPr/>
                <p:nvPr/>
              </p:nvSpPr>
              <p:spPr>
                <a:xfrm>
                  <a:off x="5475875" y="2312238"/>
                  <a:ext cx="137050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2" h="2574" extrusionOk="0">
                      <a:moveTo>
                        <a:pt x="31" y="0"/>
                      </a:moveTo>
                      <a:cubicBezTo>
                        <a:pt x="31" y="0"/>
                        <a:pt x="1" y="0"/>
                        <a:pt x="31" y="31"/>
                      </a:cubicBezTo>
                      <a:cubicBezTo>
                        <a:pt x="943" y="426"/>
                        <a:pt x="4499" y="2098"/>
                        <a:pt x="5411" y="2553"/>
                      </a:cubicBezTo>
                      <a:cubicBezTo>
                        <a:pt x="5437" y="2566"/>
                        <a:pt x="5457" y="2573"/>
                        <a:pt x="5467" y="2573"/>
                      </a:cubicBezTo>
                      <a:cubicBezTo>
                        <a:pt x="5482" y="2573"/>
                        <a:pt x="5477" y="2559"/>
                        <a:pt x="5442" y="2523"/>
                      </a:cubicBezTo>
                      <a:cubicBezTo>
                        <a:pt x="3800" y="1368"/>
                        <a:pt x="1977" y="517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5"/>
                <p:cNvSpPr/>
                <p:nvPr/>
              </p:nvSpPr>
              <p:spPr>
                <a:xfrm>
                  <a:off x="5439400" y="2362388"/>
                  <a:ext cx="105025" cy="5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" h="2133" extrusionOk="0">
                      <a:moveTo>
                        <a:pt x="31" y="0"/>
                      </a:moveTo>
                      <a:cubicBezTo>
                        <a:pt x="31" y="0"/>
                        <a:pt x="1" y="31"/>
                        <a:pt x="1" y="61"/>
                      </a:cubicBezTo>
                      <a:cubicBezTo>
                        <a:pt x="1673" y="821"/>
                        <a:pt x="2737" y="1399"/>
                        <a:pt x="4104" y="2098"/>
                      </a:cubicBezTo>
                      <a:cubicBezTo>
                        <a:pt x="4130" y="2123"/>
                        <a:pt x="4156" y="2133"/>
                        <a:pt x="4172" y="2133"/>
                      </a:cubicBezTo>
                      <a:cubicBezTo>
                        <a:pt x="4195" y="2133"/>
                        <a:pt x="4200" y="2115"/>
                        <a:pt x="4165" y="2098"/>
                      </a:cubicBezTo>
                      <a:cubicBezTo>
                        <a:pt x="2919" y="1125"/>
                        <a:pt x="1521" y="426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ocial Skills Learning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EEEEE"/>
      </a:lt2>
      <a:accent1>
        <a:srgbClr val="FFC727"/>
      </a:accent1>
      <a:accent2>
        <a:srgbClr val="2C2945"/>
      </a:accent2>
      <a:accent3>
        <a:srgbClr val="AD6359"/>
      </a:accent3>
      <a:accent4>
        <a:srgbClr val="F7A9A0"/>
      </a:accent4>
      <a:accent5>
        <a:srgbClr val="EFEFEF"/>
      </a:accent5>
      <a:accent6>
        <a:srgbClr val="F3F3F3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1067</Words>
  <Application>Microsoft Office PowerPoint</Application>
  <PresentationFormat>On-screen Show (16:9)</PresentationFormat>
  <Paragraphs>91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Bebas Neue</vt:lpstr>
      <vt:lpstr>Lato</vt:lpstr>
      <vt:lpstr>Wingdings</vt:lpstr>
      <vt:lpstr>Social Skills Learning by Slidesgo</vt:lpstr>
      <vt:lpstr>Социально-психологические механизмы социализации</vt:lpstr>
      <vt:lpstr>Социализация</vt:lpstr>
      <vt:lpstr>PowerPoint Presentation</vt:lpstr>
      <vt:lpstr>Идентификация</vt:lpstr>
      <vt:lpstr>PowerPoint Presentation</vt:lpstr>
      <vt:lpstr>PowerPoint Presentation</vt:lpstr>
      <vt:lpstr>PowerPoint Presentation</vt:lpstr>
      <vt:lpstr>Полоролевая типизация</vt:lpstr>
      <vt:lpstr>Механизмы Социализации</vt:lpstr>
      <vt:lpstr>ПОДРАЖАНИЕ</vt:lpstr>
      <vt:lpstr>ВНУШЕНИЕ </vt:lpstr>
      <vt:lpstr>СОЦИАЛЬНАЯ ФАЦИЛИТАЦИЯ</vt:lpstr>
      <vt:lpstr>КОНФОРМНОСТЬ</vt:lpstr>
      <vt:lpstr>PowerPoint Presentation</vt:lpstr>
      <vt:lpstr>Социализация в группах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Skills Learning</dc:title>
  <dc:creator>Доскоч Роман</dc:creator>
  <cp:lastModifiedBy>Roman Doskoch1</cp:lastModifiedBy>
  <cp:revision>49</cp:revision>
  <dcterms:modified xsi:type="dcterms:W3CDTF">2022-10-04T15:29:00Z</dcterms:modified>
</cp:coreProperties>
</file>